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drawings/drawing1.xml" ContentType="application/vnd.openxmlformats-officedocument.drawingml.chartshapes+xml"/>
  <Override PartName="/ppt/slideMasters/slideMaster1.xml" ContentType="application/vnd.openxmlformats-officedocument.presentationml.slideMaster+xml"/>
  <Override PartName="/ppt/slideLayouts/slideLayout7.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1.xml" ContentType="application/vnd.openxmlformats-officedocument.theme+xml"/>
  <Override PartName="/ppt/charts/chart1.xml" ContentType="application/vnd.openxmlformats-officedocument.drawingml.chart+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2" r:id="rId4"/>
    <p:sldId id="259" r:id="rId5"/>
    <p:sldId id="263" r:id="rId6"/>
    <p:sldId id="260" r:id="rId7"/>
    <p:sldId id="261" r:id="rId8"/>
    <p:sldId id="264" r:id="rId9"/>
    <p:sldId id="265" r:id="rId10"/>
    <p:sldId id="266" r:id="rId11"/>
    <p:sldId id="267" r:id="rId12"/>
    <p:sldId id="268" r:id="rId13"/>
    <p:sldId id="269" r:id="rId14"/>
    <p:sldId id="270" r:id="rId15"/>
    <p:sldId id="271" r:id="rId16"/>
    <p:sldId id="272" r:id="rId17"/>
    <p:sldId id="274" r:id="rId18"/>
    <p:sldId id="273" r:id="rId19"/>
    <p:sldId id="275" r:id="rId20"/>
    <p:sldId id="276" r:id="rId21"/>
    <p:sldId id="278" r:id="rId22"/>
    <p:sldId id="279" r:id="rId23"/>
    <p:sldId id="277" r:id="rId24"/>
    <p:sldId id="280" r:id="rId25"/>
    <p:sldId id="281"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 id="296" r:id="rId40"/>
    <p:sldId id="297" r:id="rId41"/>
    <p:sldId id="298" r:id="rId42"/>
    <p:sldId id="299" r:id="rId43"/>
    <p:sldId id="300" r:id="rId44"/>
    <p:sldId id="301"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5973"/>
    <a:srgbClr val="A64826"/>
    <a:srgbClr val="FFF9E7"/>
    <a:srgbClr val="D7B7A4"/>
    <a:srgbClr val="203864"/>
    <a:srgbClr val="FFFAEB"/>
    <a:srgbClr val="E9EBD1"/>
    <a:srgbClr val="EDDFD7"/>
    <a:srgbClr val="E9D9CF"/>
    <a:srgbClr val="E5D1C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104" d="100"/>
          <a:sy n="104" d="100"/>
        </p:scale>
        <p:origin x="108" y="3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50" Type="http://schemas.openxmlformats.org/officeDocument/2006/relationships/customXml" Target="../customXml/item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customXml" Target="../customXml/item4.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customXml" Target="../customXml/item2.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295256109600735"/>
          <c:y val="0.11728954894202848"/>
          <c:w val="0.49976489562610993"/>
          <c:h val="0.80803504234091117"/>
        </c:manualLayout>
      </c:layout>
      <c:pieChart>
        <c:varyColors val="1"/>
        <c:ser>
          <c:idx val="0"/>
          <c:order val="0"/>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6AC5-4214-8A1E-6AD5B91F2003}"/>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6AC5-4214-8A1E-6AD5B91F2003}"/>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6AC5-4214-8A1E-6AD5B91F2003}"/>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6AC5-4214-8A1E-6AD5B91F2003}"/>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6AC5-4214-8A1E-6AD5B91F2003}"/>
              </c:ext>
            </c:extLst>
          </c:dPt>
          <c:dPt>
            <c:idx val="5"/>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6AC5-4214-8A1E-6AD5B91F2003}"/>
              </c:ext>
            </c:extLst>
          </c:dPt>
          <c:dPt>
            <c:idx val="6"/>
            <c:bubble3D val="0"/>
            <c:spPr>
              <a:solidFill>
                <a:schemeClr val="accent1">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D-6AC5-4214-8A1E-6AD5B91F2003}"/>
              </c:ext>
            </c:extLst>
          </c:dPt>
          <c:dPt>
            <c:idx val="7"/>
            <c:bubble3D val="0"/>
            <c:spPr>
              <a:solidFill>
                <a:schemeClr val="accent2">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F-6AC5-4214-8A1E-6AD5B91F2003}"/>
              </c:ext>
            </c:extLst>
          </c:dPt>
          <c:dPt>
            <c:idx val="8"/>
            <c:bubble3D val="0"/>
            <c:spPr>
              <a:solidFill>
                <a:schemeClr val="accent3">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1-6AC5-4214-8A1E-6AD5B91F2003}"/>
              </c:ext>
            </c:extLst>
          </c:dPt>
          <c:dPt>
            <c:idx val="9"/>
            <c:bubble3D val="0"/>
            <c:spPr>
              <a:solidFill>
                <a:schemeClr val="accent4">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3-6AC5-4214-8A1E-6AD5B91F2003}"/>
              </c:ext>
            </c:extLst>
          </c:dPt>
          <c:dPt>
            <c:idx val="10"/>
            <c:bubble3D val="0"/>
            <c:spPr>
              <a:solidFill>
                <a:schemeClr val="accent5">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5-6AC5-4214-8A1E-6AD5B91F2003}"/>
              </c:ext>
            </c:extLst>
          </c:dPt>
          <c:dPt>
            <c:idx val="11"/>
            <c:bubble3D val="0"/>
            <c:spPr>
              <a:solidFill>
                <a:schemeClr val="accent6">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7-6AC5-4214-8A1E-6AD5B91F2003}"/>
              </c:ext>
            </c:extLst>
          </c:dPt>
          <c:dPt>
            <c:idx val="12"/>
            <c:bubble3D val="0"/>
            <c:spPr>
              <a:solidFill>
                <a:schemeClr val="accent1">
                  <a:lumMod val="80000"/>
                  <a:lumOff val="2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9-6AC5-4214-8A1E-6AD5B91F2003}"/>
              </c:ext>
            </c:extLst>
          </c:dPt>
          <c:dLbls>
            <c:dLbl>
              <c:idx val="0"/>
              <c:layout>
                <c:manualLayout>
                  <c:x val="3.8569272777403893E-2"/>
                  <c:y val="0.24995014768747575"/>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6AC5-4214-8A1E-6AD5B91F2003}"/>
                </c:ext>
              </c:extLst>
            </c:dLbl>
            <c:dLbl>
              <c:idx val="1"/>
              <c:layout>
                <c:manualLayout>
                  <c:x val="-0.17966273047195794"/>
                  <c:y val="-1.2995155697400297E-3"/>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6AC5-4214-8A1E-6AD5B91F2003}"/>
                </c:ext>
              </c:extLst>
            </c:dLbl>
            <c:dLbl>
              <c:idx val="2"/>
              <c:layout>
                <c:manualLayout>
                  <c:x val="-0.15057189954253966"/>
                  <c:y val="-3.6857396501326356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3"/>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6AC5-4214-8A1E-6AD5B91F2003}"/>
                </c:ext>
              </c:extLst>
            </c:dLbl>
            <c:dLbl>
              <c:idx val="3"/>
              <c:layout>
                <c:manualLayout>
                  <c:x val="-0.10850778394115572"/>
                  <c:y val="0.22178838460292155"/>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4"/>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6AC5-4214-8A1E-6AD5B91F2003}"/>
                </c:ext>
              </c:extLst>
            </c:dLbl>
            <c:dLbl>
              <c:idx val="4"/>
              <c:layout>
                <c:manualLayout>
                  <c:x val="-0.23150650613554227"/>
                  <c:y val="0.3844615135353822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5"/>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6AC5-4214-8A1E-6AD5B91F2003}"/>
                </c:ext>
              </c:extLst>
            </c:dLbl>
            <c:dLbl>
              <c:idx val="5"/>
              <c:layout>
                <c:manualLayout>
                  <c:x val="-0.29360785894923463"/>
                  <c:y val="0.27318707751363508"/>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6AC5-4214-8A1E-6AD5B91F2003}"/>
                </c:ext>
              </c:extLst>
            </c:dLbl>
            <c:dLbl>
              <c:idx val="6"/>
              <c:layout>
                <c:manualLayout>
                  <c:x val="-0.33074960642994156"/>
                  <c:y val="0.14664345338473234"/>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lumMod val="60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6AC5-4214-8A1E-6AD5B91F2003}"/>
                </c:ext>
              </c:extLst>
            </c:dLbl>
            <c:dLbl>
              <c:idx val="7"/>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lumMod val="60000"/>
                        </a:schemeClr>
                      </a:solidFill>
                      <a:latin typeface="+mn-lt"/>
                      <a:ea typeface="+mn-ea"/>
                      <a:cs typeface="+mn-cs"/>
                    </a:defRPr>
                  </a:pPr>
                  <a:endParaRPr lang="en-US"/>
                </a:p>
              </c:txPr>
              <c:dLblPos val="bestFit"/>
              <c:showLegendKey val="0"/>
              <c:showVal val="0"/>
              <c:showCatName val="1"/>
              <c:showSerName val="0"/>
              <c:showPercent val="1"/>
              <c:showBubbleSize val="0"/>
              <c:extLst>
                <c:ext xmlns:c16="http://schemas.microsoft.com/office/drawing/2014/chart" uri="{C3380CC4-5D6E-409C-BE32-E72D297353CC}">
                  <c16:uniqueId val="{0000000F-6AC5-4214-8A1E-6AD5B91F2003}"/>
                </c:ext>
              </c:extLst>
            </c:dLbl>
            <c:dLbl>
              <c:idx val="8"/>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3">
                          <a:lumMod val="60000"/>
                        </a:schemeClr>
                      </a:solidFill>
                      <a:latin typeface="+mn-lt"/>
                      <a:ea typeface="+mn-ea"/>
                      <a:cs typeface="+mn-cs"/>
                    </a:defRPr>
                  </a:pPr>
                  <a:endParaRPr lang="en-US"/>
                </a:p>
              </c:txPr>
              <c:dLblPos val="bestFit"/>
              <c:showLegendKey val="0"/>
              <c:showVal val="0"/>
              <c:showCatName val="1"/>
              <c:showSerName val="0"/>
              <c:showPercent val="1"/>
              <c:showBubbleSize val="0"/>
              <c:extLst>
                <c:ext xmlns:c16="http://schemas.microsoft.com/office/drawing/2014/chart" uri="{C3380CC4-5D6E-409C-BE32-E72D297353CC}">
                  <c16:uniqueId val="{00000011-6AC5-4214-8A1E-6AD5B91F2003}"/>
                </c:ext>
              </c:extLst>
            </c:dLbl>
            <c:dLbl>
              <c:idx val="9"/>
              <c:layout>
                <c:manualLayout>
                  <c:x val="8.6598754213645615E-2"/>
                  <c:y val="-2.6184447804149438E-3"/>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4">
                          <a:lumMod val="60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3-6AC5-4214-8A1E-6AD5B91F2003}"/>
                </c:ext>
              </c:extLst>
            </c:dLbl>
            <c:dLbl>
              <c:idx val="10"/>
              <c:layout>
                <c:manualLayout>
                  <c:x val="0.3094229269753363"/>
                  <c:y val="3.8048339486578702E-3"/>
                </c:manualLayout>
              </c:layout>
              <c:tx>
                <c:rich>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fld id="{AFC3168E-7C42-470C-9C71-09DC32A96B03}" type="CATEGORYNAME">
                      <a:rPr lang="en-US"/>
                      <a:pPr>
                        <a:defRPr>
                          <a:solidFill>
                            <a:schemeClr val="accent1"/>
                          </a:solidFill>
                        </a:defRPr>
                      </a:pPr>
                      <a:t>[CATEGORY NAME]</a:t>
                    </a:fld>
                    <a:r>
                      <a:rPr lang="en-US" baseline="0" dirty="0"/>
                      <a:t>
.5%</a:t>
                    </a:r>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5-6AC5-4214-8A1E-6AD5B91F2003}"/>
                </c:ext>
              </c:extLst>
            </c:dLbl>
            <c:dLbl>
              <c:idx val="11"/>
              <c:layout>
                <c:manualLayout>
                  <c:x val="0.315002208735921"/>
                  <c:y val="0.11340250661262165"/>
                </c:manualLayout>
              </c:layout>
              <c:tx>
                <c:rich>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fld id="{BFB29097-2C24-4AB6-89E0-433B914D9067}" type="CATEGORYNAME">
                      <a:rPr lang="en-US"/>
                      <a:pPr>
                        <a:defRPr>
                          <a:solidFill>
                            <a:schemeClr val="accent1"/>
                          </a:solidFill>
                        </a:defRPr>
                      </a:pPr>
                      <a:t>[CATEGORY NAME]</a:t>
                    </a:fld>
                    <a:r>
                      <a:rPr lang="en-US" baseline="0" dirty="0"/>
                      <a:t>
.5%</a:t>
                    </a:r>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7-6AC5-4214-8A1E-6AD5B91F2003}"/>
                </c:ext>
              </c:extLst>
            </c:dLbl>
            <c:dLbl>
              <c:idx val="12"/>
              <c:layout>
                <c:manualLayout>
                  <c:x val="0.32480714325950127"/>
                  <c:y val="0.21431125674803775"/>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lumMod val="80000"/>
                          <a:lumOff val="20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9-6AC5-4214-8A1E-6AD5B91F2003}"/>
                </c:ext>
              </c:extLst>
            </c:dLbl>
            <c:spPr>
              <a:noFill/>
              <a:ln>
                <a:noFill/>
              </a:ln>
              <a:effectLst/>
            </c:spPr>
            <c:dLblPos val="bestFit"/>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'Charts and Graphs'!$B$32:$B$44</c:f>
              <c:strCache>
                <c:ptCount val="13"/>
                <c:pt idx="0">
                  <c:v>Older Americans Act Funds – Title III and VII</c:v>
                </c:pt>
                <c:pt idx="1">
                  <c:v>Nutrition Services Incentive Program - USDA</c:v>
                </c:pt>
                <c:pt idx="2">
                  <c:v>Competitive Federal Grants</c:v>
                </c:pt>
                <c:pt idx="3">
                  <c:v>Older Americans Act Match</c:v>
                </c:pt>
                <c:pt idx="4">
                  <c:v>Care Coordination for Elderly Virginians</c:v>
                </c:pt>
                <c:pt idx="5">
                  <c:v>Directed Appropriations </c:v>
                </c:pt>
                <c:pt idx="6">
                  <c:v>Hold Harmless</c:v>
                </c:pt>
                <c:pt idx="7">
                  <c:v>Virginia Insurance Counseling and Assistance Program</c:v>
                </c:pt>
                <c:pt idx="8">
                  <c:v>Respite Care Initiative</c:v>
                </c:pt>
                <c:pt idx="9">
                  <c:v>No Wrong Door</c:v>
                </c:pt>
                <c:pt idx="10">
                  <c:v>Dementia Care Management</c:v>
                </c:pt>
                <c:pt idx="11">
                  <c:v>Resource Information </c:v>
                </c:pt>
                <c:pt idx="12">
                  <c:v>Additional Funding</c:v>
                </c:pt>
              </c:strCache>
            </c:strRef>
          </c:cat>
          <c:val>
            <c:numRef>
              <c:f>'Charts and Graphs'!$C$32:$C$44</c:f>
              <c:numCache>
                <c:formatCode>"$"#,##0_);[Red]\("$"#,##0\)</c:formatCode>
                <c:ptCount val="13"/>
                <c:pt idx="0">
                  <c:v>37311688</c:v>
                </c:pt>
                <c:pt idx="1">
                  <c:v>1900042</c:v>
                </c:pt>
                <c:pt idx="2">
                  <c:v>2235405</c:v>
                </c:pt>
                <c:pt idx="3">
                  <c:v>14433024</c:v>
                </c:pt>
                <c:pt idx="4">
                  <c:v>2007625</c:v>
                </c:pt>
                <c:pt idx="5">
                  <c:v>700000</c:v>
                </c:pt>
                <c:pt idx="6">
                  <c:v>700000</c:v>
                </c:pt>
                <c:pt idx="7">
                  <c:v>600000</c:v>
                </c:pt>
                <c:pt idx="8">
                  <c:v>456209</c:v>
                </c:pt>
                <c:pt idx="9">
                  <c:v>378154</c:v>
                </c:pt>
                <c:pt idx="10">
                  <c:v>262500</c:v>
                </c:pt>
                <c:pt idx="11">
                  <c:v>201875</c:v>
                </c:pt>
                <c:pt idx="12">
                  <c:v>400000</c:v>
                </c:pt>
              </c:numCache>
            </c:numRef>
          </c:val>
          <c:extLst>
            <c:ext xmlns:c16="http://schemas.microsoft.com/office/drawing/2014/chart" uri="{C3380CC4-5D6E-409C-BE32-E72D297353CC}">
              <c16:uniqueId val="{0000001A-6AC5-4214-8A1E-6AD5B91F2003}"/>
            </c:ext>
          </c:extLst>
        </c:ser>
        <c:dLbls>
          <c:dLblPos val="outEnd"/>
          <c:showLegendKey val="0"/>
          <c:showVal val="0"/>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Home</c:v>
                </c:pt>
              </c:strCache>
            </c:strRef>
          </c:tx>
          <c:dPt>
            <c:idx val="0"/>
            <c:bubble3D val="0"/>
            <c:spPr>
              <a:solidFill>
                <a:schemeClr val="accent1"/>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1-B669-4732-9BF3-CCB3208C6D92}"/>
              </c:ext>
            </c:extLst>
          </c:dPt>
          <c:dPt>
            <c:idx val="1"/>
            <c:bubble3D val="0"/>
            <c:spPr>
              <a:solidFill>
                <a:schemeClr val="accent2"/>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3-B669-4732-9BF3-CCB3208C6D92}"/>
              </c:ext>
            </c:extLst>
          </c:dPt>
          <c:dPt>
            <c:idx val="2"/>
            <c:bubble3D val="0"/>
            <c:spPr>
              <a:solidFill>
                <a:schemeClr val="accent3"/>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5-B669-4732-9BF3-CCB3208C6D92}"/>
              </c:ext>
            </c:extLst>
          </c:dPt>
          <c:dPt>
            <c:idx val="3"/>
            <c:bubble3D val="0"/>
            <c:spPr>
              <a:solidFill>
                <a:schemeClr val="accent4"/>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7-B669-4732-9BF3-CCB3208C6D92}"/>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Intend to stay in my home</c:v>
                </c:pt>
                <c:pt idx="1">
                  <c:v>Intend to move</c:v>
                </c:pt>
                <c:pt idx="2">
                  <c:v>Would like to stay but may not manage it</c:v>
                </c:pt>
                <c:pt idx="3">
                  <c:v>Would like to move but lack resources</c:v>
                </c:pt>
              </c:strCache>
            </c:strRef>
          </c:cat>
          <c:val>
            <c:numRef>
              <c:f>Sheet1!$B$2:$B$5</c:f>
              <c:numCache>
                <c:formatCode>General</c:formatCode>
                <c:ptCount val="4"/>
                <c:pt idx="0">
                  <c:v>54</c:v>
                </c:pt>
                <c:pt idx="1">
                  <c:v>21</c:v>
                </c:pt>
                <c:pt idx="2">
                  <c:v>18</c:v>
                </c:pt>
                <c:pt idx="3">
                  <c:v>8</c:v>
                </c:pt>
              </c:numCache>
            </c:numRef>
          </c:val>
          <c:extLst>
            <c:ext xmlns:c16="http://schemas.microsoft.com/office/drawing/2014/chart" uri="{C3380CC4-5D6E-409C-BE32-E72D297353CC}">
              <c16:uniqueId val="{00000008-B669-4732-9BF3-CCB3208C6D92}"/>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55569755703613988"/>
          <c:y val="0.19147198073647376"/>
          <c:w val="0.43468705834847571"/>
          <c:h val="0.65680584082134286"/>
        </c:manualLayout>
      </c:layout>
      <c:overlay val="0"/>
      <c:spPr>
        <a:solidFill>
          <a:schemeClr val="lt1">
            <a:alpha val="78000"/>
          </a:schemeClr>
        </a:solidFill>
        <a:ln>
          <a:noFill/>
        </a:ln>
        <a:effectLst/>
      </c:spPr>
      <c:txPr>
        <a:bodyPr rot="0" spcFirstLastPara="1" vertOverflow="ellipsis" vert="horz" wrap="square" anchor="ctr" anchorCtr="1"/>
        <a:lstStyle/>
        <a:p>
          <a:pPr>
            <a:defRPr sz="1400" b="0" i="0" u="none" strike="noStrike" kern="1200" baseline="0">
              <a:solidFill>
                <a:schemeClr val="dk1">
                  <a:lumMod val="65000"/>
                  <a:lumOff val="35000"/>
                </a:schemeClr>
              </a:solidFill>
              <a:latin typeface="Calibri Light" panose="020F0302020204030204" pitchFamily="34" charset="0"/>
              <a:ea typeface="+mn-ea"/>
              <a:cs typeface="Calibri Light" panose="020F030202020403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pattFill prst="dkDnDiag">
      <a:fgClr>
        <a:schemeClr val="lt1">
          <a:lumMod val="95000"/>
        </a:schemeClr>
      </a:fgClr>
      <a:bgClr>
        <a:schemeClr val="lt1"/>
      </a:bgClr>
    </a:patt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Sheet1!$A$2:$A$4</c:f>
              <c:strCache>
                <c:ptCount val="3"/>
                <c:pt idx="0">
                  <c:v>Home Not Suited</c:v>
                </c:pt>
                <c:pt idx="1">
                  <c:v>Health Reasons</c:v>
                </c:pt>
                <c:pt idx="2">
                  <c:v>Financial Reasons</c:v>
                </c:pt>
              </c:strCache>
            </c:strRef>
          </c:cat>
          <c:val>
            <c:numRef>
              <c:f>Sheet1!$B$2:$B$4</c:f>
              <c:numCache>
                <c:formatCode>General</c:formatCode>
                <c:ptCount val="3"/>
                <c:pt idx="0">
                  <c:v>27</c:v>
                </c:pt>
                <c:pt idx="1">
                  <c:v>44</c:v>
                </c:pt>
                <c:pt idx="2">
                  <c:v>52</c:v>
                </c:pt>
              </c:numCache>
            </c:numRef>
          </c:val>
          <c:extLst>
            <c:ext xmlns:c16="http://schemas.microsoft.com/office/drawing/2014/chart" uri="{C3380CC4-5D6E-409C-BE32-E72D297353CC}">
              <c16:uniqueId val="{00000000-B77B-44DE-8D13-A5444D08F9E4}"/>
            </c:ext>
          </c:extLst>
        </c:ser>
        <c:dLbls>
          <c:showLegendKey val="0"/>
          <c:showVal val="0"/>
          <c:showCatName val="0"/>
          <c:showSerName val="0"/>
          <c:showPercent val="0"/>
          <c:showBubbleSize val="0"/>
        </c:dLbls>
        <c:gapWidth val="182"/>
        <c:axId val="1086912815"/>
        <c:axId val="1086918223"/>
      </c:barChart>
      <c:catAx>
        <c:axId val="108691281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Calibri Light" panose="020F0302020204030204" pitchFamily="34" charset="0"/>
                <a:ea typeface="+mn-ea"/>
                <a:cs typeface="Calibri Light" panose="020F0302020204030204" pitchFamily="34" charset="0"/>
              </a:defRPr>
            </a:pPr>
            <a:endParaRPr lang="en-US"/>
          </a:p>
        </c:txPr>
        <c:crossAx val="1086918223"/>
        <c:crosses val="autoZero"/>
        <c:auto val="1"/>
        <c:lblAlgn val="ctr"/>
        <c:lblOffset val="100"/>
        <c:noMultiLvlLbl val="0"/>
      </c:catAx>
      <c:valAx>
        <c:axId val="1086918223"/>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08691281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defRPr sz="1197"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22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0.19048</cdr:x>
      <cdr:y>0.14324</cdr:y>
    </cdr:from>
    <cdr:to>
      <cdr:x>0.49225</cdr:x>
      <cdr:y>0.31513</cdr:y>
    </cdr:to>
    <cdr:cxnSp macro="">
      <cdr:nvCxnSpPr>
        <cdr:cNvPr id="3" name="Straight Connector 2">
          <a:extLst xmlns:a="http://schemas.openxmlformats.org/drawingml/2006/main">
            <a:ext uri="{FF2B5EF4-FFF2-40B4-BE49-F238E27FC236}">
              <a16:creationId xmlns:a16="http://schemas.microsoft.com/office/drawing/2014/main" id="{E86F9268-E81E-AEB5-3F07-7DD3DD16EC84}"/>
            </a:ext>
          </a:extLst>
        </cdr:cNvPr>
        <cdr:cNvCxnSpPr/>
      </cdr:nvCxnSpPr>
      <cdr:spPr>
        <a:xfrm xmlns:a="http://schemas.openxmlformats.org/drawingml/2006/main" flipV="1">
          <a:off x="1284940" y="597648"/>
          <a:ext cx="2035735" cy="717176"/>
        </a:xfrm>
        <a:prstGeom xmlns:a="http://schemas.openxmlformats.org/drawingml/2006/main" prst="line">
          <a:avLst/>
        </a:prstGeom>
      </cdr:spPr>
      <cdr:style>
        <a:lnRef xmlns:a="http://schemas.openxmlformats.org/drawingml/2006/main" idx="1">
          <a:schemeClr val="accent3"/>
        </a:lnRef>
        <a:fillRef xmlns:a="http://schemas.openxmlformats.org/drawingml/2006/main" idx="0">
          <a:schemeClr val="accent3"/>
        </a:fillRef>
        <a:effectRef xmlns:a="http://schemas.openxmlformats.org/drawingml/2006/main" idx="0">
          <a:schemeClr val="accent3"/>
        </a:effectRef>
        <a:fontRef xmlns:a="http://schemas.openxmlformats.org/drawingml/2006/main" idx="minor">
          <a:schemeClr val="tx1"/>
        </a:fontRef>
      </cdr:style>
    </cdr:cxnSp>
  </cdr:relSizeAnchor>
  <cdr:relSizeAnchor xmlns:cdr="http://schemas.openxmlformats.org/drawingml/2006/chartDrawing">
    <cdr:from>
      <cdr:x>0.60078</cdr:x>
      <cdr:y>0.11728</cdr:y>
    </cdr:from>
    <cdr:to>
      <cdr:x>0.78184</cdr:x>
      <cdr:y>0.15577</cdr:y>
    </cdr:to>
    <cdr:cxnSp macro="">
      <cdr:nvCxnSpPr>
        <cdr:cNvPr id="5" name="Straight Connector 4">
          <a:extLst xmlns:a="http://schemas.openxmlformats.org/drawingml/2006/main">
            <a:ext uri="{FF2B5EF4-FFF2-40B4-BE49-F238E27FC236}">
              <a16:creationId xmlns:a16="http://schemas.microsoft.com/office/drawing/2014/main" id="{B229BAD5-4575-CC67-6708-11E74D33E213}"/>
            </a:ext>
          </a:extLst>
        </cdr:cNvPr>
        <cdr:cNvCxnSpPr/>
      </cdr:nvCxnSpPr>
      <cdr:spPr>
        <a:xfrm xmlns:a="http://schemas.openxmlformats.org/drawingml/2006/main" flipH="1" flipV="1">
          <a:off x="4052793" y="489324"/>
          <a:ext cx="1221441" cy="160618"/>
        </a:xfrm>
        <a:prstGeom xmlns:a="http://schemas.openxmlformats.org/drawingml/2006/main" prst="line">
          <a:avLst/>
        </a:prstGeom>
      </cdr:spPr>
      <cdr:style>
        <a:lnRef xmlns:a="http://schemas.openxmlformats.org/drawingml/2006/main" idx="1">
          <a:schemeClr val="accent3"/>
        </a:lnRef>
        <a:fillRef xmlns:a="http://schemas.openxmlformats.org/drawingml/2006/main" idx="0">
          <a:schemeClr val="accent3"/>
        </a:fillRef>
        <a:effectRef xmlns:a="http://schemas.openxmlformats.org/drawingml/2006/main" idx="0">
          <a:schemeClr val="accent3"/>
        </a:effectRef>
        <a:fontRef xmlns:a="http://schemas.openxmlformats.org/drawingml/2006/main" idx="minor">
          <a:schemeClr val="tx1"/>
        </a:fontRef>
      </cdr:style>
    </cdr:cxnSp>
  </cdr:relSizeAnchor>
  <cdr:relSizeAnchor xmlns:cdr="http://schemas.openxmlformats.org/drawingml/2006/chartDrawing">
    <cdr:from>
      <cdr:x>0.65891</cdr:x>
      <cdr:y>0.13518</cdr:y>
    </cdr:from>
    <cdr:to>
      <cdr:x>0.82004</cdr:x>
      <cdr:y>0.25515</cdr:y>
    </cdr:to>
    <cdr:cxnSp macro="">
      <cdr:nvCxnSpPr>
        <cdr:cNvPr id="7" name="Straight Connector 6">
          <a:extLst xmlns:a="http://schemas.openxmlformats.org/drawingml/2006/main">
            <a:ext uri="{FF2B5EF4-FFF2-40B4-BE49-F238E27FC236}">
              <a16:creationId xmlns:a16="http://schemas.microsoft.com/office/drawing/2014/main" id="{529217A7-1A3E-5A09-1413-765817EB17C6}"/>
            </a:ext>
          </a:extLst>
        </cdr:cNvPr>
        <cdr:cNvCxnSpPr/>
      </cdr:nvCxnSpPr>
      <cdr:spPr>
        <a:xfrm xmlns:a="http://schemas.openxmlformats.org/drawingml/2006/main" flipH="1" flipV="1">
          <a:off x="4444999" y="564030"/>
          <a:ext cx="1086971" cy="500529"/>
        </a:xfrm>
        <a:prstGeom xmlns:a="http://schemas.openxmlformats.org/drawingml/2006/main" prst="line">
          <a:avLst/>
        </a:prstGeom>
      </cdr:spPr>
      <cdr:style>
        <a:lnRef xmlns:a="http://schemas.openxmlformats.org/drawingml/2006/main" idx="1">
          <a:schemeClr val="accent3"/>
        </a:lnRef>
        <a:fillRef xmlns:a="http://schemas.openxmlformats.org/drawingml/2006/main" idx="0">
          <a:schemeClr val="accent3"/>
        </a:fillRef>
        <a:effectRef xmlns:a="http://schemas.openxmlformats.org/drawingml/2006/main" idx="0">
          <a:schemeClr val="accent3"/>
        </a:effectRef>
        <a:fontRef xmlns:a="http://schemas.openxmlformats.org/drawingml/2006/main" idx="minor">
          <a:schemeClr val="tx1"/>
        </a:fontRef>
      </cdr:style>
    </cdr:cxnSp>
  </cdr:relSizeAnchor>
</c:userShap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DD2CD-AF06-1699-D9AC-D4452AAAE9D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AD81C95-BB66-F4AC-F23C-70363A7D002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9015023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D7B7A4">
            <a:alpha val="30000"/>
          </a:srgbClr>
        </a:solidFill>
        <a:effectLst/>
      </p:bgPr>
    </p:bg>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F2506E97-5C2D-3C3E-53FD-87712ECEA741}"/>
              </a:ext>
            </a:extLst>
          </p:cNvPr>
          <p:cNvCxnSpPr>
            <a:cxnSpLocks/>
          </p:cNvCxnSpPr>
          <p:nvPr userDrawn="1"/>
        </p:nvCxnSpPr>
        <p:spPr>
          <a:xfrm flipH="1">
            <a:off x="981456" y="1295400"/>
            <a:ext cx="10265664"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F7586F2-F049-9C04-61C1-E4258A725B4C}"/>
              </a:ext>
            </a:extLst>
          </p:cNvPr>
          <p:cNvSpPr>
            <a:spLocks noGrp="1"/>
          </p:cNvSpPr>
          <p:nvPr>
            <p:ph type="title"/>
          </p:nvPr>
        </p:nvSpPr>
        <p:spPr>
          <a:xfrm>
            <a:off x="838199" y="523775"/>
            <a:ext cx="10515599" cy="1051025"/>
          </a:xfrm>
        </p:spPr>
        <p:txBody>
          <a:bodyPr>
            <a:normAutofit/>
          </a:bodyPr>
          <a:lstStyle>
            <a:lvl1pPr>
              <a:defRPr sz="4000">
                <a:solidFill>
                  <a:srgbClr val="203864"/>
                </a:solidFill>
                <a:latin typeface="Lato" panose="020F0502020204030203"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7B372DDE-3718-1F31-B766-B1E1346DC317}"/>
              </a:ext>
            </a:extLst>
          </p:cNvPr>
          <p:cNvSpPr>
            <a:spLocks noGrp="1"/>
          </p:cNvSpPr>
          <p:nvPr>
            <p:ph idx="1"/>
          </p:nvPr>
        </p:nvSpPr>
        <p:spPr>
          <a:xfrm>
            <a:off x="838200" y="1754505"/>
            <a:ext cx="10515600" cy="4351338"/>
          </a:xfrm>
        </p:spPr>
        <p:txBody>
          <a:bodyPr/>
          <a:lstStyle>
            <a:lvl1pPr marL="228600" indent="-228600">
              <a:buClr>
                <a:srgbClr val="A64826"/>
              </a:buClr>
              <a:buFont typeface="Wingdings" panose="05000000000000000000" pitchFamily="2" charset="2"/>
              <a:buChar char="§"/>
              <a:defRPr>
                <a:solidFill>
                  <a:srgbClr val="203864"/>
                </a:solidFill>
                <a:latin typeface="Lato" panose="020F0502020204030203" pitchFamily="34" charset="0"/>
              </a:defRPr>
            </a:lvl1pPr>
            <a:lvl2pPr marL="685800" indent="-228600">
              <a:buClr>
                <a:srgbClr val="A64826"/>
              </a:buClr>
              <a:buFont typeface="Wingdings" panose="05000000000000000000" pitchFamily="2" charset="2"/>
              <a:buChar char="§"/>
              <a:defRPr>
                <a:solidFill>
                  <a:srgbClr val="203864"/>
                </a:solidFill>
                <a:latin typeface="Lato" panose="020F0502020204030203" pitchFamily="34" charset="0"/>
              </a:defRPr>
            </a:lvl2pPr>
            <a:lvl3pPr marL="1143000" indent="-228600">
              <a:buClr>
                <a:srgbClr val="A64826"/>
              </a:buClr>
              <a:buFont typeface="Wingdings" panose="05000000000000000000" pitchFamily="2" charset="2"/>
              <a:buChar char="§"/>
              <a:defRPr>
                <a:solidFill>
                  <a:srgbClr val="203864"/>
                </a:solidFill>
                <a:latin typeface="Lato" panose="020F0502020204030203" pitchFamily="34" charset="0"/>
              </a:defRPr>
            </a:lvl3pPr>
            <a:lvl4pPr marL="1600200" indent="-228600">
              <a:buClr>
                <a:srgbClr val="A64826"/>
              </a:buClr>
              <a:buFont typeface="Wingdings" panose="05000000000000000000" pitchFamily="2" charset="2"/>
              <a:buChar char="§"/>
              <a:defRPr>
                <a:solidFill>
                  <a:srgbClr val="203864"/>
                </a:solidFill>
                <a:latin typeface="Lato" panose="020F0502020204030203" pitchFamily="34" charset="0"/>
              </a:defRPr>
            </a:lvl4pPr>
            <a:lvl5pPr marL="2057400" indent="-228600">
              <a:buClr>
                <a:srgbClr val="A64826"/>
              </a:buClr>
              <a:buFont typeface="Wingdings" panose="05000000000000000000" pitchFamily="2" charset="2"/>
              <a:buChar char="§"/>
              <a:defRPr>
                <a:solidFill>
                  <a:srgbClr val="203864"/>
                </a:solidFill>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2224F5F5-E423-2B22-BFE5-48693F7BE45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6345" r="16913"/>
          <a:stretch/>
        </p:blipFill>
        <p:spPr>
          <a:xfrm>
            <a:off x="7892247" y="517115"/>
            <a:ext cx="3480046" cy="1213476"/>
          </a:xfrm>
          <a:prstGeom prst="rect">
            <a:avLst/>
          </a:prstGeom>
        </p:spPr>
      </p:pic>
    </p:spTree>
    <p:extLst>
      <p:ext uri="{BB962C8B-B14F-4D97-AF65-F5344CB8AC3E}">
        <p14:creationId xmlns:p14="http://schemas.microsoft.com/office/powerpoint/2010/main" val="23711368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39741E-C55C-016F-19BC-9F3DE755800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3EFF8A9-511B-C728-783B-3AE4BA17BC4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EC9E592A-BCF6-575D-C875-269E5E64C498}"/>
              </a:ext>
            </a:extLst>
          </p:cNvPr>
          <p:cNvCxnSpPr>
            <a:cxnSpLocks/>
          </p:cNvCxnSpPr>
          <p:nvPr userDrawn="1"/>
        </p:nvCxnSpPr>
        <p:spPr>
          <a:xfrm flipH="1">
            <a:off x="981456" y="1295400"/>
            <a:ext cx="10265664"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240B3DE8-DA8B-2F93-2895-EE0D5EE12EB4}"/>
              </a:ext>
            </a:extLst>
          </p:cNvPr>
          <p:cNvSpPr txBox="1">
            <a:spLocks/>
          </p:cNvSpPr>
          <p:nvPr userDrawn="1"/>
        </p:nvSpPr>
        <p:spPr>
          <a:xfrm>
            <a:off x="838199" y="523775"/>
            <a:ext cx="10515599" cy="10510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203864"/>
                </a:solidFill>
                <a:latin typeface="+mj-lt"/>
                <a:ea typeface="+mj-ea"/>
                <a:cs typeface="+mj-cs"/>
              </a:defRPr>
            </a:lvl1pPr>
          </a:lstStyle>
          <a:p>
            <a:r>
              <a:rPr lang="en-US"/>
              <a:t>Click to edit Master title style</a:t>
            </a:r>
            <a:endParaRPr lang="en-US" dirty="0"/>
          </a:p>
        </p:txBody>
      </p:sp>
      <p:pic>
        <p:nvPicPr>
          <p:cNvPr id="12" name="Picture 11">
            <a:extLst>
              <a:ext uri="{FF2B5EF4-FFF2-40B4-BE49-F238E27FC236}">
                <a16:creationId xmlns:a16="http://schemas.microsoft.com/office/drawing/2014/main" id="{FF466E2E-D8C1-2DDE-3C95-71DB115D59D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6345" r="16913"/>
          <a:stretch/>
        </p:blipFill>
        <p:spPr>
          <a:xfrm>
            <a:off x="7892247" y="517115"/>
            <a:ext cx="3480046" cy="1213476"/>
          </a:xfrm>
          <a:prstGeom prst="rect">
            <a:avLst/>
          </a:prstGeom>
        </p:spPr>
      </p:pic>
    </p:spTree>
    <p:extLst>
      <p:ext uri="{BB962C8B-B14F-4D97-AF65-F5344CB8AC3E}">
        <p14:creationId xmlns:p14="http://schemas.microsoft.com/office/powerpoint/2010/main" val="21392988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6602B09-1C35-7D4F-6ACC-EA91FB66CD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DD403A1-A28E-FB9F-30A9-B3EB342AA80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FB8B6EE-6364-98B0-798B-8E2D23437F5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CF53B83-49C7-FD21-D619-CCA8C067F13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B6121DE3-823C-5BB5-38F8-6403CA5C76F3}"/>
              </a:ext>
            </a:extLst>
          </p:cNvPr>
          <p:cNvCxnSpPr>
            <a:cxnSpLocks/>
          </p:cNvCxnSpPr>
          <p:nvPr userDrawn="1"/>
        </p:nvCxnSpPr>
        <p:spPr>
          <a:xfrm flipH="1">
            <a:off x="981456" y="1295400"/>
            <a:ext cx="10265664"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805FF8EC-B293-4BCD-4087-BB4230BB8CA6}"/>
              </a:ext>
            </a:extLst>
          </p:cNvPr>
          <p:cNvSpPr>
            <a:spLocks noGrp="1"/>
          </p:cNvSpPr>
          <p:nvPr>
            <p:ph type="title"/>
          </p:nvPr>
        </p:nvSpPr>
        <p:spPr>
          <a:xfrm>
            <a:off x="838199" y="523775"/>
            <a:ext cx="10515599" cy="1051025"/>
          </a:xfrm>
        </p:spPr>
        <p:txBody>
          <a:bodyPr/>
          <a:lstStyle>
            <a:lvl1pPr>
              <a:defRPr>
                <a:solidFill>
                  <a:srgbClr val="203864"/>
                </a:solidFill>
              </a:defRPr>
            </a:lvl1pPr>
          </a:lstStyle>
          <a:p>
            <a:r>
              <a:rPr lang="en-US" dirty="0"/>
              <a:t>Click to edit Master title style</a:t>
            </a:r>
          </a:p>
        </p:txBody>
      </p:sp>
      <p:pic>
        <p:nvPicPr>
          <p:cNvPr id="14" name="Picture 13">
            <a:extLst>
              <a:ext uri="{FF2B5EF4-FFF2-40B4-BE49-F238E27FC236}">
                <a16:creationId xmlns:a16="http://schemas.microsoft.com/office/drawing/2014/main" id="{FC2967A5-18FC-5359-D8CB-E0CE03A1679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6345" r="16913"/>
          <a:stretch/>
        </p:blipFill>
        <p:spPr>
          <a:xfrm>
            <a:off x="7892247" y="517115"/>
            <a:ext cx="3480046" cy="1213476"/>
          </a:xfrm>
          <a:prstGeom prst="rect">
            <a:avLst/>
          </a:prstGeom>
        </p:spPr>
      </p:pic>
    </p:spTree>
    <p:extLst>
      <p:ext uri="{BB962C8B-B14F-4D97-AF65-F5344CB8AC3E}">
        <p14:creationId xmlns:p14="http://schemas.microsoft.com/office/powerpoint/2010/main" val="23927584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167656D3-3C65-DB94-C145-8FB9DF2C5B51}"/>
              </a:ext>
            </a:extLst>
          </p:cNvPr>
          <p:cNvCxnSpPr>
            <a:cxnSpLocks/>
          </p:cNvCxnSpPr>
          <p:nvPr userDrawn="1"/>
        </p:nvCxnSpPr>
        <p:spPr>
          <a:xfrm flipH="1">
            <a:off x="981456" y="1295400"/>
            <a:ext cx="10265664"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57552596-50B1-A119-CD44-686DFC7EC342}"/>
              </a:ext>
            </a:extLst>
          </p:cNvPr>
          <p:cNvSpPr>
            <a:spLocks noGrp="1"/>
          </p:cNvSpPr>
          <p:nvPr>
            <p:ph type="title"/>
          </p:nvPr>
        </p:nvSpPr>
        <p:spPr>
          <a:xfrm>
            <a:off x="838199" y="523775"/>
            <a:ext cx="10515599" cy="1051025"/>
          </a:xfrm>
        </p:spPr>
        <p:txBody>
          <a:bodyPr>
            <a:normAutofit/>
          </a:bodyPr>
          <a:lstStyle>
            <a:lvl1pPr>
              <a:defRPr sz="3600" b="1">
                <a:solidFill>
                  <a:srgbClr val="203864"/>
                </a:solidFill>
              </a:defRPr>
            </a:lvl1pPr>
          </a:lstStyle>
          <a:p>
            <a:r>
              <a:rPr lang="en-US" dirty="0"/>
              <a:t>Click to edit Master title style</a:t>
            </a:r>
          </a:p>
        </p:txBody>
      </p:sp>
      <p:pic>
        <p:nvPicPr>
          <p:cNvPr id="10" name="Picture 9">
            <a:extLst>
              <a:ext uri="{FF2B5EF4-FFF2-40B4-BE49-F238E27FC236}">
                <a16:creationId xmlns:a16="http://schemas.microsoft.com/office/drawing/2014/main" id="{58E50C1C-2351-E521-C715-9BA6758A38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6345" r="16913"/>
          <a:stretch/>
        </p:blipFill>
        <p:spPr>
          <a:xfrm>
            <a:off x="7892247" y="517115"/>
            <a:ext cx="3480046" cy="1213476"/>
          </a:xfrm>
          <a:prstGeom prst="rect">
            <a:avLst/>
          </a:prstGeom>
        </p:spPr>
      </p:pic>
    </p:spTree>
    <p:extLst>
      <p:ext uri="{BB962C8B-B14F-4D97-AF65-F5344CB8AC3E}">
        <p14:creationId xmlns:p14="http://schemas.microsoft.com/office/powerpoint/2010/main" val="17969408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087140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FBE46-8E07-3DF8-BB12-F261E7D5049B}"/>
              </a:ext>
            </a:extLst>
          </p:cNvPr>
          <p:cNvSpPr>
            <a:spLocks noGrp="1"/>
          </p:cNvSpPr>
          <p:nvPr>
            <p:ph type="title"/>
          </p:nvPr>
        </p:nvSpPr>
        <p:spPr>
          <a:xfrm>
            <a:off x="839788" y="595004"/>
            <a:ext cx="3932237" cy="1213476"/>
          </a:xfrm>
        </p:spPr>
        <p:txBody>
          <a:bodyPr anchor="b"/>
          <a:lstStyle>
            <a:lvl1pPr>
              <a:defRPr sz="3200">
                <a:solidFill>
                  <a:srgbClr val="203864"/>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F5AF1016-8AB3-805D-C5EC-CFF6D6A8245C}"/>
              </a:ext>
            </a:extLst>
          </p:cNvPr>
          <p:cNvSpPr>
            <a:spLocks noGrp="1"/>
          </p:cNvSpPr>
          <p:nvPr>
            <p:ph idx="1"/>
          </p:nvPr>
        </p:nvSpPr>
        <p:spPr>
          <a:xfrm>
            <a:off x="5183188" y="1616755"/>
            <a:ext cx="6172200" cy="4252233"/>
          </a:xfrm>
        </p:spPr>
        <p:txBody>
          <a:bodyPr/>
          <a:lstStyle>
            <a:lvl1pPr marL="228600" indent="-228600">
              <a:buClr>
                <a:srgbClr val="A64826"/>
              </a:buClr>
              <a:buFont typeface="Wingdings" panose="05000000000000000000" pitchFamily="2" charset="2"/>
              <a:buChar char="§"/>
              <a:defRPr sz="3200">
                <a:solidFill>
                  <a:srgbClr val="203864"/>
                </a:solidFill>
              </a:defRPr>
            </a:lvl1pPr>
            <a:lvl2pPr marL="685800" indent="-228600">
              <a:buClr>
                <a:srgbClr val="A64826"/>
              </a:buClr>
              <a:buFont typeface="Wingdings" panose="05000000000000000000" pitchFamily="2" charset="2"/>
              <a:buChar char="§"/>
              <a:defRPr sz="2800">
                <a:solidFill>
                  <a:srgbClr val="203864"/>
                </a:solidFill>
              </a:defRPr>
            </a:lvl2pPr>
            <a:lvl3pPr marL="1143000" indent="-228600">
              <a:buClr>
                <a:srgbClr val="A64826"/>
              </a:buClr>
              <a:buFont typeface="Wingdings" panose="05000000000000000000" pitchFamily="2" charset="2"/>
              <a:buChar char="§"/>
              <a:defRPr sz="2400">
                <a:solidFill>
                  <a:srgbClr val="203864"/>
                </a:solidFill>
              </a:defRPr>
            </a:lvl3pPr>
            <a:lvl4pPr marL="1600200" indent="-228600">
              <a:buClr>
                <a:srgbClr val="A64826"/>
              </a:buClr>
              <a:buFont typeface="Wingdings" panose="05000000000000000000" pitchFamily="2" charset="2"/>
              <a:buChar char="§"/>
              <a:defRPr sz="2000">
                <a:solidFill>
                  <a:srgbClr val="203864"/>
                </a:solidFill>
              </a:defRPr>
            </a:lvl4pPr>
            <a:lvl5pPr marL="2057400" indent="-228600">
              <a:buClr>
                <a:srgbClr val="A64826"/>
              </a:buClr>
              <a:buFont typeface="Wingdings" panose="05000000000000000000" pitchFamily="2" charset="2"/>
              <a:buChar char="§"/>
              <a:defRPr sz="2000">
                <a:solidFill>
                  <a:srgbClr val="203864"/>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FCFE1A25-E97B-DBD9-56D8-744E8C710BB9}"/>
              </a:ext>
            </a:extLst>
          </p:cNvPr>
          <p:cNvSpPr>
            <a:spLocks noGrp="1"/>
          </p:cNvSpPr>
          <p:nvPr>
            <p:ph type="body" sz="half" idx="2"/>
          </p:nvPr>
        </p:nvSpPr>
        <p:spPr>
          <a:xfrm>
            <a:off x="839788" y="2057400"/>
            <a:ext cx="3932237" cy="3811588"/>
          </a:xfrm>
        </p:spPr>
        <p:txBody>
          <a:bodyPr/>
          <a:lstStyle>
            <a:lvl1pPr marL="0" indent="0">
              <a:buNone/>
              <a:defRPr sz="1600">
                <a:solidFill>
                  <a:srgbClr val="203864"/>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cxnSp>
        <p:nvCxnSpPr>
          <p:cNvPr id="14" name="Straight Connector 13">
            <a:extLst>
              <a:ext uri="{FF2B5EF4-FFF2-40B4-BE49-F238E27FC236}">
                <a16:creationId xmlns:a16="http://schemas.microsoft.com/office/drawing/2014/main" id="{4EB41C31-9A11-2180-D734-DB4E7719AE4C}"/>
              </a:ext>
            </a:extLst>
          </p:cNvPr>
          <p:cNvCxnSpPr>
            <a:cxnSpLocks/>
          </p:cNvCxnSpPr>
          <p:nvPr userDrawn="1"/>
        </p:nvCxnSpPr>
        <p:spPr>
          <a:xfrm flipH="1">
            <a:off x="981456" y="1295400"/>
            <a:ext cx="10265664"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5905E878-E907-73E4-5F25-6DDBE6420CE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6345" r="16913"/>
          <a:stretch/>
        </p:blipFill>
        <p:spPr>
          <a:xfrm>
            <a:off x="7892247" y="517115"/>
            <a:ext cx="3480046" cy="1213476"/>
          </a:xfrm>
          <a:prstGeom prst="rect">
            <a:avLst/>
          </a:prstGeom>
        </p:spPr>
      </p:pic>
    </p:spTree>
    <p:extLst>
      <p:ext uri="{BB962C8B-B14F-4D97-AF65-F5344CB8AC3E}">
        <p14:creationId xmlns:p14="http://schemas.microsoft.com/office/powerpoint/2010/main" val="36318718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D7B7A4">
            <a:alpha val="30000"/>
          </a:srgb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4AAAD4E-4ED6-52EE-64FB-4CEA0D076B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C49736A-71BA-35EA-2D58-3D43CC720D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D5A4FE34-45C5-FA9B-6BD3-3CE84D74FA43}"/>
              </a:ext>
            </a:extLst>
          </p:cNvPr>
          <p:cNvSpPr/>
          <p:nvPr userDrawn="1"/>
        </p:nvSpPr>
        <p:spPr>
          <a:xfrm>
            <a:off x="0" y="6118950"/>
            <a:ext cx="12192000" cy="739050"/>
          </a:xfrm>
          <a:prstGeom prst="rect">
            <a:avLst/>
          </a:prstGeom>
          <a:solidFill>
            <a:srgbClr val="A648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2C1F122-0762-9C9D-2AA0-806D8CD476DB}"/>
              </a:ext>
            </a:extLst>
          </p:cNvPr>
          <p:cNvSpPr/>
          <p:nvPr userDrawn="1"/>
        </p:nvSpPr>
        <p:spPr>
          <a:xfrm>
            <a:off x="0" y="6176963"/>
            <a:ext cx="12192000" cy="676798"/>
          </a:xfrm>
          <a:prstGeom prst="rect">
            <a:avLst/>
          </a:prstGeom>
          <a:solidFill>
            <a:srgbClr val="3C597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82820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Lst>
  <p:txStyles>
    <p:titleStyle>
      <a:lvl1pPr algn="l" defTabSz="914400" rtl="0" eaLnBrk="1" latinLnBrk="0" hangingPunct="1">
        <a:lnSpc>
          <a:spcPct val="90000"/>
        </a:lnSpc>
        <a:spcBef>
          <a:spcPct val="0"/>
        </a:spcBef>
        <a:buNone/>
        <a:defRPr sz="4400" b="1" kern="1200">
          <a:solidFill>
            <a:srgbClr val="203864"/>
          </a:solidFill>
          <a:latin typeface="Lato" panose="020F0502020204030203" pitchFamily="34" charset="0"/>
          <a:ea typeface="+mj-ea"/>
          <a:cs typeface="+mj-cs"/>
        </a:defRPr>
      </a:lvl1pPr>
    </p:titleStyle>
    <p:bodyStyle>
      <a:lvl1pPr marL="228600" indent="-228600" algn="l" defTabSz="914400" rtl="0" eaLnBrk="1" latinLnBrk="0" hangingPunct="1">
        <a:lnSpc>
          <a:spcPct val="90000"/>
        </a:lnSpc>
        <a:spcBef>
          <a:spcPts val="1000"/>
        </a:spcBef>
        <a:buClr>
          <a:srgbClr val="A64826"/>
        </a:buClr>
        <a:buFont typeface="Wingdings" panose="05000000000000000000" pitchFamily="2" charset="2"/>
        <a:buChar char="§"/>
        <a:defRPr sz="2800" kern="1200">
          <a:solidFill>
            <a:schemeClr val="accent1">
              <a:lumMod val="50000"/>
            </a:schemeClr>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Clr>
          <a:srgbClr val="A64826"/>
        </a:buClr>
        <a:buFont typeface="Wingdings" panose="05000000000000000000" pitchFamily="2" charset="2"/>
        <a:buChar char="§"/>
        <a:defRPr sz="2400" kern="1200">
          <a:solidFill>
            <a:schemeClr val="accent1">
              <a:lumMod val="50000"/>
            </a:schemeClr>
          </a:solidFill>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Clr>
          <a:srgbClr val="A64826"/>
        </a:buClr>
        <a:buFont typeface="Wingdings" panose="05000000000000000000" pitchFamily="2" charset="2"/>
        <a:buChar char="§"/>
        <a:defRPr sz="2000" kern="1200">
          <a:solidFill>
            <a:schemeClr val="accent1">
              <a:lumMod val="50000"/>
            </a:schemeClr>
          </a:solidFill>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Clr>
          <a:srgbClr val="A64826"/>
        </a:buClr>
        <a:buFont typeface="Wingdings" panose="05000000000000000000" pitchFamily="2" charset="2"/>
        <a:buChar char="§"/>
        <a:defRPr sz="1800" kern="1200">
          <a:solidFill>
            <a:schemeClr val="accent1">
              <a:lumMod val="50000"/>
            </a:schemeClr>
          </a:solidFill>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Clr>
          <a:srgbClr val="A64826"/>
        </a:buClr>
        <a:buFont typeface="Wingdings" panose="05000000000000000000" pitchFamily="2" charset="2"/>
        <a:buChar char="§"/>
        <a:defRPr sz="1800" kern="1200">
          <a:solidFill>
            <a:srgbClr val="203864"/>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s://law.lis.virginia.gov/vacode/51.5-136/"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s://law.lis.virginia.gov/vacode/title51.5/chapter14/section51.5-130/"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chart" Target="../charts/chart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chart" Target="../charts/chart3.xml"/><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www.granddriver.net/"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jpeg"/><Relationship Id="rId12" Type="http://schemas.openxmlformats.org/officeDocument/2006/relationships/image" Target="../media/image36.jpeg"/><Relationship Id="rId2" Type="http://schemas.openxmlformats.org/officeDocument/2006/relationships/image" Target="../media/image26.jpg"/><Relationship Id="rId1" Type="http://schemas.openxmlformats.org/officeDocument/2006/relationships/slideLayout" Target="../slideLayouts/slideLayout6.xml"/><Relationship Id="rId6" Type="http://schemas.openxmlformats.org/officeDocument/2006/relationships/image" Target="../media/image30.jpeg"/><Relationship Id="rId11" Type="http://schemas.openxmlformats.org/officeDocument/2006/relationships/image" Target="../media/image35.jpg"/><Relationship Id="rId5" Type="http://schemas.openxmlformats.org/officeDocument/2006/relationships/image" Target="../media/image29.jpeg"/><Relationship Id="rId10" Type="http://schemas.openxmlformats.org/officeDocument/2006/relationships/image" Target="../media/image34.jpg"/><Relationship Id="rId4" Type="http://schemas.openxmlformats.org/officeDocument/2006/relationships/image" Target="../media/image28.jpeg"/><Relationship Id="rId9" Type="http://schemas.openxmlformats.org/officeDocument/2006/relationships/image" Target="../media/image3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s://law.lis.virginia.gov/vacode/title51.5/chapter14/section51.5-117/"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https://law.lis.virginia.gov/vacode/title51.5/chapter14/section51.5-135/"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background with a black square&#10;&#10;Description automatically generated with medium confidence">
            <a:extLst>
              <a:ext uri="{FF2B5EF4-FFF2-40B4-BE49-F238E27FC236}">
                <a16:creationId xmlns:a16="http://schemas.microsoft.com/office/drawing/2014/main" id="{D7AC090B-7AF1-33EB-D998-3E1CA80A5F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1120" y="4957807"/>
            <a:ext cx="3349759" cy="1185674"/>
          </a:xfrm>
          <a:prstGeom prst="rect">
            <a:avLst/>
          </a:prstGeom>
        </p:spPr>
      </p:pic>
      <p:sp>
        <p:nvSpPr>
          <p:cNvPr id="8" name="Title 7">
            <a:extLst>
              <a:ext uri="{FF2B5EF4-FFF2-40B4-BE49-F238E27FC236}">
                <a16:creationId xmlns:a16="http://schemas.microsoft.com/office/drawing/2014/main" id="{7A897A5C-5F7F-DCA8-5F4F-D53244E280D1}"/>
              </a:ext>
            </a:extLst>
          </p:cNvPr>
          <p:cNvSpPr>
            <a:spLocks noGrp="1"/>
          </p:cNvSpPr>
          <p:nvPr>
            <p:ph type="ctrTitle"/>
          </p:nvPr>
        </p:nvSpPr>
        <p:spPr>
          <a:xfrm>
            <a:off x="2630080" y="588356"/>
            <a:ext cx="8408710" cy="2387600"/>
          </a:xfrm>
        </p:spPr>
        <p:txBody>
          <a:bodyPr>
            <a:normAutofit/>
          </a:bodyPr>
          <a:lstStyle/>
          <a:p>
            <a:pPr algn="l"/>
            <a:r>
              <a:rPr kumimoji="0" lang="en-US" sz="4800" dirty="0">
                <a:solidFill>
                  <a:srgbClr val="1F497D"/>
                </a:solidFill>
                <a:ea typeface="Tahoma" panose="020B0604030504040204" pitchFamily="34" charset="0"/>
                <a:cs typeface="Tahoma" panose="020B0604030504040204" pitchFamily="34" charset="0"/>
              </a:rPr>
              <a:t>AAA Director Orientation</a:t>
            </a:r>
            <a:endParaRPr lang="en-US" sz="4800" dirty="0"/>
          </a:p>
        </p:txBody>
      </p:sp>
      <p:sp>
        <p:nvSpPr>
          <p:cNvPr id="9" name="Subtitle 8">
            <a:extLst>
              <a:ext uri="{FF2B5EF4-FFF2-40B4-BE49-F238E27FC236}">
                <a16:creationId xmlns:a16="http://schemas.microsoft.com/office/drawing/2014/main" id="{9F59D7F6-E939-C345-5EF5-97DC4F8DDF5E}"/>
              </a:ext>
            </a:extLst>
          </p:cNvPr>
          <p:cNvSpPr>
            <a:spLocks noGrp="1"/>
          </p:cNvSpPr>
          <p:nvPr>
            <p:ph type="subTitle" idx="1"/>
          </p:nvPr>
        </p:nvSpPr>
        <p:spPr>
          <a:xfrm>
            <a:off x="5086590" y="3053133"/>
            <a:ext cx="2018818" cy="1655762"/>
          </a:xfrm>
        </p:spPr>
        <p:txBody>
          <a:bodyPr/>
          <a:lstStyle/>
          <a:p>
            <a:pPr algn="l"/>
            <a:r>
              <a:rPr kumimoji="0" lang="en-US" sz="2400" b="0" dirty="0">
                <a:solidFill>
                  <a:srgbClr val="1F497D"/>
                </a:solidFill>
              </a:rPr>
              <a:t>May 23, 2024</a:t>
            </a:r>
          </a:p>
        </p:txBody>
      </p:sp>
      <p:sp>
        <p:nvSpPr>
          <p:cNvPr id="10" name="Title 7">
            <a:extLst>
              <a:ext uri="{FF2B5EF4-FFF2-40B4-BE49-F238E27FC236}">
                <a16:creationId xmlns:a16="http://schemas.microsoft.com/office/drawing/2014/main" id="{9664209B-A9F5-0C84-D86E-F6ED71EDC802}"/>
              </a:ext>
            </a:extLst>
          </p:cNvPr>
          <p:cNvSpPr txBox="1">
            <a:spLocks/>
          </p:cNvSpPr>
          <p:nvPr/>
        </p:nvSpPr>
        <p:spPr>
          <a:xfrm>
            <a:off x="7071360" y="339444"/>
            <a:ext cx="4477778"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1" kern="1200">
                <a:solidFill>
                  <a:srgbClr val="203864"/>
                </a:solidFill>
                <a:latin typeface="Lato" panose="020F0502020204030203" pitchFamily="34" charset="0"/>
                <a:ea typeface="+mj-ea"/>
                <a:cs typeface="+mj-cs"/>
              </a:defRPr>
            </a:lvl1pPr>
          </a:lstStyle>
          <a:p>
            <a:pPr algn="l"/>
            <a:endParaRPr lang="en-US" sz="4000" dirty="0"/>
          </a:p>
        </p:txBody>
      </p:sp>
      <p:sp>
        <p:nvSpPr>
          <p:cNvPr id="11" name="Subtitle 8">
            <a:extLst>
              <a:ext uri="{FF2B5EF4-FFF2-40B4-BE49-F238E27FC236}">
                <a16:creationId xmlns:a16="http://schemas.microsoft.com/office/drawing/2014/main" id="{9F4A0F2F-BA80-E911-C44E-34851E32EC5F}"/>
              </a:ext>
            </a:extLst>
          </p:cNvPr>
          <p:cNvSpPr txBox="1">
            <a:spLocks/>
          </p:cNvSpPr>
          <p:nvPr/>
        </p:nvSpPr>
        <p:spPr>
          <a:xfrm>
            <a:off x="7071360" y="2819119"/>
            <a:ext cx="4477778"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Clr>
                <a:srgbClr val="A64826"/>
              </a:buClr>
              <a:buFont typeface="Wingdings" panose="05000000000000000000" pitchFamily="2" charset="2"/>
              <a:buNone/>
              <a:defRPr sz="2400" kern="1200">
                <a:solidFill>
                  <a:schemeClr val="accent1">
                    <a:lumMod val="50000"/>
                  </a:schemeClr>
                </a:solidFill>
                <a:latin typeface="Lato" panose="020F0502020204030203" pitchFamily="34" charset="0"/>
                <a:ea typeface="+mn-ea"/>
                <a:cs typeface="+mn-cs"/>
              </a:defRPr>
            </a:lvl1pPr>
            <a:lvl2pPr marL="457200" indent="0" algn="ctr" defTabSz="914400" rtl="0" eaLnBrk="1" latinLnBrk="0" hangingPunct="1">
              <a:lnSpc>
                <a:spcPct val="90000"/>
              </a:lnSpc>
              <a:spcBef>
                <a:spcPts val="500"/>
              </a:spcBef>
              <a:buClr>
                <a:srgbClr val="A64826"/>
              </a:buClr>
              <a:buFont typeface="Wingdings" panose="05000000000000000000" pitchFamily="2" charset="2"/>
              <a:buNone/>
              <a:defRPr sz="2000" kern="1200">
                <a:solidFill>
                  <a:schemeClr val="accent1">
                    <a:lumMod val="50000"/>
                  </a:schemeClr>
                </a:solidFill>
                <a:latin typeface="Lato" panose="020F0502020204030203" pitchFamily="34" charset="0"/>
                <a:ea typeface="+mn-ea"/>
                <a:cs typeface="+mn-cs"/>
              </a:defRPr>
            </a:lvl2pPr>
            <a:lvl3pPr marL="914400" indent="0" algn="ctr" defTabSz="914400" rtl="0" eaLnBrk="1" latinLnBrk="0" hangingPunct="1">
              <a:lnSpc>
                <a:spcPct val="90000"/>
              </a:lnSpc>
              <a:spcBef>
                <a:spcPts val="500"/>
              </a:spcBef>
              <a:buClr>
                <a:srgbClr val="A64826"/>
              </a:buClr>
              <a:buFont typeface="Wingdings" panose="05000000000000000000" pitchFamily="2" charset="2"/>
              <a:buNone/>
              <a:defRPr sz="1800" kern="1200">
                <a:solidFill>
                  <a:schemeClr val="accent1">
                    <a:lumMod val="50000"/>
                  </a:schemeClr>
                </a:solidFill>
                <a:latin typeface="Lato" panose="020F0502020204030203" pitchFamily="34" charset="0"/>
                <a:ea typeface="+mn-ea"/>
                <a:cs typeface="+mn-cs"/>
              </a:defRPr>
            </a:lvl3pPr>
            <a:lvl4pPr marL="1371600" indent="0" algn="ctr" defTabSz="914400" rtl="0" eaLnBrk="1" latinLnBrk="0" hangingPunct="1">
              <a:lnSpc>
                <a:spcPct val="90000"/>
              </a:lnSpc>
              <a:spcBef>
                <a:spcPts val="500"/>
              </a:spcBef>
              <a:buClr>
                <a:srgbClr val="A64826"/>
              </a:buClr>
              <a:buFont typeface="Wingdings" panose="05000000000000000000" pitchFamily="2" charset="2"/>
              <a:buNone/>
              <a:defRPr sz="1600" kern="1200">
                <a:solidFill>
                  <a:schemeClr val="accent1">
                    <a:lumMod val="50000"/>
                  </a:schemeClr>
                </a:solidFill>
                <a:latin typeface="Lato" panose="020F0502020204030203" pitchFamily="34" charset="0"/>
                <a:ea typeface="+mn-ea"/>
                <a:cs typeface="+mn-cs"/>
              </a:defRPr>
            </a:lvl4pPr>
            <a:lvl5pPr marL="1828800" indent="0" algn="ctr" defTabSz="914400" rtl="0" eaLnBrk="1" latinLnBrk="0" hangingPunct="1">
              <a:lnSpc>
                <a:spcPct val="90000"/>
              </a:lnSpc>
              <a:spcBef>
                <a:spcPts val="500"/>
              </a:spcBef>
              <a:buClr>
                <a:srgbClr val="A64826"/>
              </a:buClr>
              <a:buFont typeface="Wingdings" panose="05000000000000000000" pitchFamily="2" charset="2"/>
              <a:buNone/>
              <a:defRPr sz="1600" kern="1200">
                <a:solidFill>
                  <a:srgbClr val="203864"/>
                </a:solidFill>
                <a:latin typeface="Lato" panose="020F050202020403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1400" dirty="0"/>
          </a:p>
        </p:txBody>
      </p:sp>
    </p:spTree>
    <p:extLst>
      <p:ext uri="{BB962C8B-B14F-4D97-AF65-F5344CB8AC3E}">
        <p14:creationId xmlns:p14="http://schemas.microsoft.com/office/powerpoint/2010/main" val="21860651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700A0-F1C5-52C6-1BAF-48D0DDAC1FF1}"/>
              </a:ext>
            </a:extLst>
          </p:cNvPr>
          <p:cNvSpPr>
            <a:spLocks noGrp="1"/>
          </p:cNvSpPr>
          <p:nvPr>
            <p:ph type="title"/>
          </p:nvPr>
        </p:nvSpPr>
        <p:spPr/>
        <p:txBody>
          <a:bodyPr/>
          <a:lstStyle/>
          <a:p>
            <a:r>
              <a:rPr lang="en-US" dirty="0"/>
              <a:t>Additional SUA Roles</a:t>
            </a:r>
          </a:p>
        </p:txBody>
      </p:sp>
      <p:sp>
        <p:nvSpPr>
          <p:cNvPr id="3" name="Content Placeholder 2">
            <a:extLst>
              <a:ext uri="{FF2B5EF4-FFF2-40B4-BE49-F238E27FC236}">
                <a16:creationId xmlns:a16="http://schemas.microsoft.com/office/drawing/2014/main" id="{5BFA75B9-2E60-BF89-AD2A-731DB9E0CAAE}"/>
              </a:ext>
            </a:extLst>
          </p:cNvPr>
          <p:cNvSpPr>
            <a:spLocks noGrp="1"/>
          </p:cNvSpPr>
          <p:nvPr>
            <p:ph idx="1"/>
          </p:nvPr>
        </p:nvSpPr>
        <p:spPr/>
        <p:txBody>
          <a:bodyPr>
            <a:normAutofit lnSpcReduction="10000"/>
          </a:bodyPr>
          <a:lstStyle/>
          <a:p>
            <a:r>
              <a:rPr lang="en-US" dirty="0"/>
              <a:t>Designate AAAs w/ the assistance of local governments</a:t>
            </a:r>
          </a:p>
          <a:p>
            <a:r>
              <a:rPr lang="en-US" dirty="0"/>
              <a:t>Establish funding formula and disburses federal and state funds</a:t>
            </a:r>
          </a:p>
          <a:p>
            <a:r>
              <a:rPr lang="en-US" dirty="0"/>
              <a:t>Prepare and oversee Virginia’s State Plan for Aging Services</a:t>
            </a:r>
          </a:p>
          <a:p>
            <a:r>
              <a:rPr lang="en-US" dirty="0"/>
              <a:t>Approve AAA Area Plans and develops contracts with AAAs to provide services</a:t>
            </a:r>
          </a:p>
          <a:p>
            <a:r>
              <a:rPr lang="en-US" dirty="0"/>
              <a:t>Establish regulations, service standards, policies, and guidelines</a:t>
            </a:r>
          </a:p>
          <a:p>
            <a:r>
              <a:rPr lang="en-US" dirty="0"/>
              <a:t>Monitor programs and fiscal operations </a:t>
            </a:r>
          </a:p>
          <a:p>
            <a:r>
              <a:rPr lang="en-US" dirty="0"/>
              <a:t>Provide technical assistance and training</a:t>
            </a:r>
          </a:p>
          <a:p>
            <a:r>
              <a:rPr lang="en-US" dirty="0"/>
              <a:t>Collect data for federal and state reports</a:t>
            </a:r>
          </a:p>
        </p:txBody>
      </p:sp>
    </p:spTree>
    <p:extLst>
      <p:ext uri="{BB962C8B-B14F-4D97-AF65-F5344CB8AC3E}">
        <p14:creationId xmlns:p14="http://schemas.microsoft.com/office/powerpoint/2010/main" val="33229252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E51C9-0881-C432-6E3E-B3DA896D1C86}"/>
              </a:ext>
            </a:extLst>
          </p:cNvPr>
          <p:cNvSpPr>
            <a:spLocks noGrp="1"/>
          </p:cNvSpPr>
          <p:nvPr>
            <p:ph type="title"/>
          </p:nvPr>
        </p:nvSpPr>
        <p:spPr/>
        <p:txBody>
          <a:bodyPr/>
          <a:lstStyle/>
          <a:p>
            <a:r>
              <a:rPr lang="en-US" dirty="0"/>
              <a:t>Additional SUA Duties</a:t>
            </a:r>
          </a:p>
        </p:txBody>
      </p:sp>
      <p:sp>
        <p:nvSpPr>
          <p:cNvPr id="3" name="Content Placeholder 2">
            <a:extLst>
              <a:ext uri="{FF2B5EF4-FFF2-40B4-BE49-F238E27FC236}">
                <a16:creationId xmlns:a16="http://schemas.microsoft.com/office/drawing/2014/main" id="{E9A4EBFE-6508-43BB-EA0D-40FDA0787EA2}"/>
              </a:ext>
            </a:extLst>
          </p:cNvPr>
          <p:cNvSpPr>
            <a:spLocks noGrp="1"/>
          </p:cNvSpPr>
          <p:nvPr>
            <p:ph idx="1"/>
          </p:nvPr>
        </p:nvSpPr>
        <p:spPr/>
        <p:txBody>
          <a:bodyPr>
            <a:normAutofit fontScale="77500" lnSpcReduction="20000"/>
          </a:bodyPr>
          <a:lstStyle/>
          <a:p>
            <a:r>
              <a:rPr lang="en-US" dirty="0"/>
              <a:t>Designate area agencies on aging and  adopt regulations for the composition and operation of such area agencies on aging, each of which shall be designated as the lead agency in each respective area for the No Wrong Door system of aging and disability resource centers;</a:t>
            </a:r>
          </a:p>
          <a:p>
            <a:r>
              <a:rPr lang="en-US" dirty="0"/>
              <a:t>Provide staff support to the Commonwealth Council on Aging;</a:t>
            </a:r>
          </a:p>
          <a:p>
            <a:r>
              <a:rPr lang="en-US" dirty="0"/>
              <a:t>Assist state, local, and nonprofit agencies, including, AAAs, in identifying grant and public-private partnership opportunities for improving services to older Virginians;</a:t>
            </a:r>
          </a:p>
          <a:p>
            <a:r>
              <a:rPr lang="en-US" dirty="0"/>
              <a:t>Provide or contract for the administration of the state long-term care ombudsman program. </a:t>
            </a:r>
          </a:p>
          <a:p>
            <a:r>
              <a:rPr lang="en-US" dirty="0"/>
              <a:t>Serve as the focal point for the rights of older persons and their families by establishing, maintaining, and publicizing (</a:t>
            </a:r>
            <a:r>
              <a:rPr lang="en-US" dirty="0" err="1"/>
              <a:t>i</a:t>
            </a:r>
            <a:r>
              <a:rPr lang="en-US" dirty="0"/>
              <a:t>) a toll-free number and (ii) a means of electronic access to provide resource and referral information and other assistance and advice as may be requested; </a:t>
            </a:r>
          </a:p>
          <a:p>
            <a:r>
              <a:rPr lang="en-US" dirty="0"/>
              <a:t>Develop and maintain a four-year plan for aging services in the Commonwealth, pursuant to </a:t>
            </a:r>
            <a:r>
              <a:rPr lang="en-US" b="1" dirty="0">
                <a:hlinkClick r:id="rId2">
                  <a:extLst>
                    <a:ext uri="{A12FA001-AC4F-418D-AE19-62706E023703}">
                      <ahyp:hlinkClr xmlns:ahyp="http://schemas.microsoft.com/office/drawing/2018/hyperlinkcolor" val="tx"/>
                    </a:ext>
                  </a:extLst>
                </a:hlinkClick>
              </a:rPr>
              <a:t>§ 51.5-136</a:t>
            </a:r>
            <a:r>
              <a:rPr lang="en-US" dirty="0"/>
              <a:t>.</a:t>
            </a:r>
          </a:p>
        </p:txBody>
      </p:sp>
    </p:spTree>
    <p:extLst>
      <p:ext uri="{BB962C8B-B14F-4D97-AF65-F5344CB8AC3E}">
        <p14:creationId xmlns:p14="http://schemas.microsoft.com/office/powerpoint/2010/main" val="24115883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77815-2C5D-7303-BCD0-50D449824130}"/>
              </a:ext>
            </a:extLst>
          </p:cNvPr>
          <p:cNvSpPr>
            <a:spLocks noGrp="1"/>
          </p:cNvSpPr>
          <p:nvPr>
            <p:ph type="title"/>
          </p:nvPr>
        </p:nvSpPr>
        <p:spPr/>
        <p:txBody>
          <a:bodyPr/>
          <a:lstStyle/>
          <a:p>
            <a:r>
              <a:rPr lang="en-US" dirty="0"/>
              <a:t>Advisor on Aging</a:t>
            </a:r>
          </a:p>
        </p:txBody>
      </p:sp>
      <p:sp>
        <p:nvSpPr>
          <p:cNvPr id="3" name="Content Placeholder 2">
            <a:extLst>
              <a:ext uri="{FF2B5EF4-FFF2-40B4-BE49-F238E27FC236}">
                <a16:creationId xmlns:a16="http://schemas.microsoft.com/office/drawing/2014/main" id="{A2AAA386-7F45-FB56-FD65-D23442F88A76}"/>
              </a:ext>
            </a:extLst>
          </p:cNvPr>
          <p:cNvSpPr>
            <a:spLocks noGrp="1"/>
          </p:cNvSpPr>
          <p:nvPr>
            <p:ph idx="1"/>
          </p:nvPr>
        </p:nvSpPr>
        <p:spPr/>
        <p:txBody>
          <a:bodyPr/>
          <a:lstStyle/>
          <a:p>
            <a:r>
              <a:rPr lang="en-US" b="1" dirty="0">
                <a:hlinkClick r:id="rId2">
                  <a:extLst>
                    <a:ext uri="{A12FA001-AC4F-418D-AE19-62706E023703}">
                      <ahyp:hlinkClr xmlns:ahyp="http://schemas.microsoft.com/office/drawing/2018/hyperlinkcolor" val="tx"/>
                    </a:ext>
                  </a:extLst>
                </a:hlinkClick>
              </a:rPr>
              <a:t>§ 51.5-130</a:t>
            </a:r>
            <a:r>
              <a:rPr lang="en-US" b="1" dirty="0"/>
              <a:t> B:</a:t>
            </a:r>
          </a:p>
          <a:p>
            <a:pPr lvl="1"/>
            <a:r>
              <a:rPr lang="en-US" sz="2100" dirty="0"/>
              <a:t>In cooperation with the Commonwealth Council on Aging, the Commissioner shall serve as the Governor's principal advisor on aging issues and shall recommend to the Governor and the General Assembly such policies, legislation, and other actions appropriate to meet the needs of an aging society and to improve aging services in the Commonwealth. In addition, the Commissioner shall serve as Special Assistant to the Governor for Aging Policy and shall report directly to the Governor as necessary on aging policies.</a:t>
            </a:r>
          </a:p>
          <a:p>
            <a:pPr marL="0" indent="0">
              <a:buNone/>
            </a:pPr>
            <a:endParaRPr lang="en-US" dirty="0"/>
          </a:p>
        </p:txBody>
      </p:sp>
    </p:spTree>
    <p:extLst>
      <p:ext uri="{BB962C8B-B14F-4D97-AF65-F5344CB8AC3E}">
        <p14:creationId xmlns:p14="http://schemas.microsoft.com/office/powerpoint/2010/main" val="35835879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5E258-D50A-D01A-E6B6-6A016C6C83B0}"/>
              </a:ext>
            </a:extLst>
          </p:cNvPr>
          <p:cNvSpPr>
            <a:spLocks noGrp="1"/>
          </p:cNvSpPr>
          <p:nvPr>
            <p:ph type="title"/>
          </p:nvPr>
        </p:nvSpPr>
        <p:spPr/>
        <p:txBody>
          <a:bodyPr/>
          <a:lstStyle/>
          <a:p>
            <a:pPr eaLnBrk="1" hangingPunct="1">
              <a:spcBef>
                <a:spcPct val="0"/>
              </a:spcBef>
            </a:pPr>
            <a:r>
              <a:rPr kumimoji="0" lang="en-US" altLang="en-US" sz="4000" dirty="0">
                <a:solidFill>
                  <a:srgbClr val="3C5973"/>
                </a:solidFill>
                <a:cs typeface="Arial" panose="020B0604020202020204" pitchFamily="34" charset="0"/>
              </a:rPr>
              <a:t>Older Americans Act (OAA)</a:t>
            </a:r>
          </a:p>
        </p:txBody>
      </p:sp>
      <p:sp>
        <p:nvSpPr>
          <p:cNvPr id="3" name="Content Placeholder 2">
            <a:extLst>
              <a:ext uri="{FF2B5EF4-FFF2-40B4-BE49-F238E27FC236}">
                <a16:creationId xmlns:a16="http://schemas.microsoft.com/office/drawing/2014/main" id="{0BD50BF5-28C9-87BB-9F50-26985A5A67B0}"/>
              </a:ext>
            </a:extLst>
          </p:cNvPr>
          <p:cNvSpPr>
            <a:spLocks noGrp="1"/>
          </p:cNvSpPr>
          <p:nvPr>
            <p:ph idx="1"/>
          </p:nvPr>
        </p:nvSpPr>
        <p:spPr/>
        <p:txBody>
          <a:bodyPr>
            <a:normAutofit lnSpcReduction="10000"/>
          </a:bodyPr>
          <a:lstStyle/>
          <a:p>
            <a:pPr eaLnBrk="1" fontAlgn="auto" hangingPunct="1">
              <a:spcBef>
                <a:spcPct val="0"/>
              </a:spcBef>
              <a:spcAft>
                <a:spcPts val="0"/>
              </a:spcAft>
              <a:buFontTx/>
              <a:buNone/>
              <a:defRPr/>
            </a:pPr>
            <a:r>
              <a:rPr kumimoji="0" lang="en-US" sz="2000" dirty="0">
                <a:solidFill>
                  <a:srgbClr val="A64826"/>
                </a:solidFill>
              </a:rPr>
              <a:t>Title IV:  Activities for Health, Independence and Longevity</a:t>
            </a:r>
          </a:p>
          <a:p>
            <a:pPr marL="1371600" lvl="1" indent="-346075" eaLnBrk="1" fontAlgn="auto" hangingPunct="1">
              <a:spcBef>
                <a:spcPct val="0"/>
              </a:spcBef>
              <a:spcAft>
                <a:spcPts val="0"/>
              </a:spcAft>
              <a:defRPr/>
            </a:pPr>
            <a:r>
              <a:rPr kumimoji="0" lang="en-US" sz="2000" b="0" dirty="0"/>
              <a:t>Demonstration Grants / Programs</a:t>
            </a:r>
          </a:p>
          <a:p>
            <a:pPr marL="1771650" lvl="2" indent="-346075" eaLnBrk="1" fontAlgn="auto" hangingPunct="1">
              <a:spcBef>
                <a:spcPct val="0"/>
              </a:spcBef>
              <a:spcAft>
                <a:spcPts val="0"/>
              </a:spcAft>
              <a:buFont typeface="Wingdings" pitchFamily="2" charset="2"/>
              <a:buChar char="§"/>
              <a:defRPr/>
            </a:pPr>
            <a:r>
              <a:rPr kumimoji="0" lang="en-US" sz="1600" b="0" dirty="0"/>
              <a:t>Aging &amp; Disability Resource Center Grants</a:t>
            </a:r>
          </a:p>
          <a:p>
            <a:pPr marL="1771650" lvl="2" indent="-346075" eaLnBrk="1" fontAlgn="auto" hangingPunct="1">
              <a:spcBef>
                <a:spcPct val="0"/>
              </a:spcBef>
              <a:spcAft>
                <a:spcPts val="0"/>
              </a:spcAft>
              <a:buFont typeface="Wingdings" pitchFamily="2" charset="2"/>
              <a:buChar char="§"/>
              <a:defRPr/>
            </a:pPr>
            <a:r>
              <a:rPr kumimoji="0" lang="en-US" sz="1600" b="0" dirty="0"/>
              <a:t>Alzheimer's Disease Grants</a:t>
            </a:r>
          </a:p>
          <a:p>
            <a:pPr marL="1771650" lvl="2" indent="-346075" eaLnBrk="1" fontAlgn="auto" hangingPunct="1">
              <a:spcBef>
                <a:spcPct val="0"/>
              </a:spcBef>
              <a:spcAft>
                <a:spcPts val="0"/>
              </a:spcAft>
              <a:buFont typeface="Wingdings" pitchFamily="2" charset="2"/>
              <a:buChar char="§"/>
              <a:defRPr/>
            </a:pPr>
            <a:r>
              <a:rPr kumimoji="0" lang="en-US" sz="1600" b="0" dirty="0"/>
              <a:t>Evidence Based Programs (Chronic Disease Self-Management Program)</a:t>
            </a:r>
          </a:p>
          <a:p>
            <a:pPr eaLnBrk="1" fontAlgn="auto" hangingPunct="1">
              <a:spcBef>
                <a:spcPct val="0"/>
              </a:spcBef>
              <a:spcAft>
                <a:spcPts val="0"/>
              </a:spcAft>
              <a:buFontTx/>
              <a:buNone/>
              <a:defRPr/>
            </a:pPr>
            <a:endParaRPr kumimoji="0" lang="en-US" sz="800" dirty="0">
              <a:solidFill>
                <a:srgbClr val="FF0000"/>
              </a:solidFill>
            </a:endParaRPr>
          </a:p>
          <a:p>
            <a:pPr marL="342900" lvl="1" indent="-342900" eaLnBrk="1" fontAlgn="auto" hangingPunct="1">
              <a:spcBef>
                <a:spcPct val="0"/>
              </a:spcBef>
              <a:spcAft>
                <a:spcPts val="0"/>
              </a:spcAft>
              <a:buFontTx/>
              <a:buNone/>
              <a:defRPr/>
            </a:pPr>
            <a:r>
              <a:rPr kumimoji="0" lang="en-US" sz="2000" dirty="0">
                <a:solidFill>
                  <a:srgbClr val="A64826"/>
                </a:solidFill>
              </a:rPr>
              <a:t>Title V:  Community Service Senior Opportunities Act</a:t>
            </a:r>
          </a:p>
          <a:p>
            <a:pPr marL="1371600" lvl="1" indent="-346075" eaLnBrk="1" fontAlgn="auto" hangingPunct="1">
              <a:spcBef>
                <a:spcPct val="0"/>
              </a:spcBef>
              <a:spcAft>
                <a:spcPts val="0"/>
              </a:spcAft>
              <a:defRPr/>
            </a:pPr>
            <a:r>
              <a:rPr kumimoji="0" lang="en-US" sz="2000" b="0" dirty="0"/>
              <a:t>Older American Community Service Employment Program</a:t>
            </a:r>
          </a:p>
          <a:p>
            <a:pPr marL="1771650" lvl="2" indent="-346075" eaLnBrk="1" fontAlgn="auto" hangingPunct="1">
              <a:spcBef>
                <a:spcPct val="0"/>
              </a:spcBef>
              <a:spcAft>
                <a:spcPts val="0"/>
              </a:spcAft>
              <a:buFont typeface="Wingdings" pitchFamily="2" charset="2"/>
              <a:buChar char="§"/>
              <a:defRPr/>
            </a:pPr>
            <a:r>
              <a:rPr kumimoji="0" lang="en-US" sz="1600" b="0" dirty="0"/>
              <a:t>States</a:t>
            </a:r>
          </a:p>
          <a:p>
            <a:pPr marL="1771650" lvl="2" indent="-346075" eaLnBrk="1" fontAlgn="auto" hangingPunct="1">
              <a:spcBef>
                <a:spcPct val="0"/>
              </a:spcBef>
              <a:spcAft>
                <a:spcPts val="0"/>
              </a:spcAft>
              <a:buFont typeface="Wingdings" pitchFamily="2" charset="2"/>
              <a:buChar char="§"/>
              <a:defRPr/>
            </a:pPr>
            <a:r>
              <a:rPr kumimoji="0" lang="en-US" sz="1600" b="0" dirty="0"/>
              <a:t>National Contractors</a:t>
            </a:r>
            <a:endParaRPr kumimoji="0" lang="en-US" sz="1400" dirty="0">
              <a:solidFill>
                <a:srgbClr val="FF0000"/>
              </a:solidFill>
            </a:endParaRPr>
          </a:p>
          <a:p>
            <a:pPr eaLnBrk="1" fontAlgn="auto" hangingPunct="1">
              <a:spcBef>
                <a:spcPct val="0"/>
              </a:spcBef>
              <a:spcAft>
                <a:spcPts val="0"/>
              </a:spcAft>
              <a:buFontTx/>
              <a:buNone/>
              <a:defRPr/>
            </a:pPr>
            <a:endParaRPr kumimoji="0" lang="en-US" sz="800" b="0" dirty="0">
              <a:solidFill>
                <a:srgbClr val="FF0000"/>
              </a:solidFill>
            </a:endParaRPr>
          </a:p>
          <a:p>
            <a:pPr eaLnBrk="1" fontAlgn="auto" hangingPunct="1">
              <a:spcBef>
                <a:spcPct val="0"/>
              </a:spcBef>
              <a:spcAft>
                <a:spcPts val="0"/>
              </a:spcAft>
              <a:buFontTx/>
              <a:buNone/>
              <a:defRPr/>
            </a:pPr>
            <a:r>
              <a:rPr kumimoji="0" lang="en-US" sz="2000" dirty="0">
                <a:solidFill>
                  <a:srgbClr val="A64826"/>
                </a:solidFill>
              </a:rPr>
              <a:t>Title VI:  Grants for Native Americans</a:t>
            </a:r>
          </a:p>
          <a:p>
            <a:pPr marL="1371600" lvl="1" indent="-346075" eaLnBrk="1" fontAlgn="auto" hangingPunct="1">
              <a:spcBef>
                <a:spcPct val="0"/>
              </a:spcBef>
              <a:spcAft>
                <a:spcPts val="0"/>
              </a:spcAft>
              <a:defRPr/>
            </a:pPr>
            <a:r>
              <a:rPr kumimoji="0" lang="en-US" sz="2000" b="0" dirty="0"/>
              <a:t>Federally recognized American Indian Tribes</a:t>
            </a:r>
          </a:p>
          <a:p>
            <a:pPr marL="1371600" lvl="1" indent="-346075" eaLnBrk="1" fontAlgn="auto" hangingPunct="1">
              <a:spcBef>
                <a:spcPct val="0"/>
              </a:spcBef>
              <a:spcAft>
                <a:spcPts val="0"/>
              </a:spcAft>
              <a:defRPr/>
            </a:pPr>
            <a:r>
              <a:rPr kumimoji="0" lang="en-US" sz="2000" b="0" dirty="0"/>
              <a:t>Native Hawaiian Program</a:t>
            </a:r>
          </a:p>
          <a:p>
            <a:pPr eaLnBrk="1" fontAlgn="auto" hangingPunct="1">
              <a:spcBef>
                <a:spcPct val="0"/>
              </a:spcBef>
              <a:spcAft>
                <a:spcPts val="0"/>
              </a:spcAft>
              <a:buFontTx/>
              <a:buNone/>
              <a:defRPr/>
            </a:pPr>
            <a:endParaRPr kumimoji="0" lang="en-US" sz="800" b="0" dirty="0">
              <a:solidFill>
                <a:srgbClr val="3333FF"/>
              </a:solidFill>
            </a:endParaRPr>
          </a:p>
          <a:p>
            <a:pPr eaLnBrk="1" fontAlgn="auto" hangingPunct="1">
              <a:spcBef>
                <a:spcPct val="0"/>
              </a:spcBef>
              <a:spcAft>
                <a:spcPts val="0"/>
              </a:spcAft>
              <a:buFontTx/>
              <a:buNone/>
              <a:defRPr/>
            </a:pPr>
            <a:r>
              <a:rPr kumimoji="0" lang="en-US" sz="2000" dirty="0">
                <a:solidFill>
                  <a:srgbClr val="A64826"/>
                </a:solidFill>
              </a:rPr>
              <a:t>Title VII:  Vulnerable Elder Rights Protection Activities</a:t>
            </a:r>
          </a:p>
          <a:p>
            <a:pPr marL="1371600" lvl="1" indent="-346075" eaLnBrk="1" fontAlgn="auto" hangingPunct="1">
              <a:spcBef>
                <a:spcPct val="0"/>
              </a:spcBef>
              <a:spcAft>
                <a:spcPts val="0"/>
              </a:spcAft>
              <a:defRPr/>
            </a:pPr>
            <a:r>
              <a:rPr kumimoji="0" lang="en-US" sz="2000" b="0" dirty="0"/>
              <a:t>Ombudsman</a:t>
            </a:r>
          </a:p>
          <a:p>
            <a:pPr marL="1371600" lvl="1" indent="-346075" eaLnBrk="1" fontAlgn="auto" hangingPunct="1">
              <a:spcBef>
                <a:spcPct val="0"/>
              </a:spcBef>
              <a:spcAft>
                <a:spcPts val="0"/>
              </a:spcAft>
              <a:defRPr/>
            </a:pPr>
            <a:r>
              <a:rPr kumimoji="0" lang="en-US" sz="2000" b="0" dirty="0"/>
              <a:t>Elder Abuse, Neglect and Exploitation</a:t>
            </a:r>
          </a:p>
          <a:p>
            <a:pPr marL="1371600" lvl="1" indent="-346075" eaLnBrk="1" fontAlgn="auto" hangingPunct="1">
              <a:spcBef>
                <a:spcPct val="0"/>
              </a:spcBef>
              <a:spcAft>
                <a:spcPts val="0"/>
              </a:spcAft>
              <a:defRPr/>
            </a:pPr>
            <a:r>
              <a:rPr kumimoji="0" lang="en-US" sz="2000" b="0" dirty="0"/>
              <a:t>State Legal Assistance Development</a:t>
            </a:r>
            <a:endParaRPr kumimoji="0" lang="en-US" sz="2000" dirty="0">
              <a:solidFill>
                <a:srgbClr val="FFFF99"/>
              </a:solidFill>
            </a:endParaRPr>
          </a:p>
          <a:p>
            <a:endParaRPr lang="en-US" dirty="0"/>
          </a:p>
        </p:txBody>
      </p:sp>
    </p:spTree>
    <p:extLst>
      <p:ext uri="{BB962C8B-B14F-4D97-AF65-F5344CB8AC3E}">
        <p14:creationId xmlns:p14="http://schemas.microsoft.com/office/powerpoint/2010/main" val="26580857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F5451-9331-7262-1BB8-8B0AE7F38501}"/>
              </a:ext>
            </a:extLst>
          </p:cNvPr>
          <p:cNvSpPr>
            <a:spLocks noGrp="1"/>
          </p:cNvSpPr>
          <p:nvPr>
            <p:ph type="title"/>
          </p:nvPr>
        </p:nvSpPr>
        <p:spPr/>
        <p:txBody>
          <a:bodyPr>
            <a:normAutofit/>
          </a:bodyPr>
          <a:lstStyle/>
          <a:p>
            <a:r>
              <a:rPr kumimoji="0" lang="en-US" sz="4000" dirty="0">
                <a:solidFill>
                  <a:srgbClr val="3C5973"/>
                </a:solidFill>
                <a:cs typeface="Arial" charset="0"/>
              </a:rPr>
              <a:t>History of VDA/DARS</a:t>
            </a:r>
            <a:endParaRPr lang="en-US" dirty="0">
              <a:solidFill>
                <a:srgbClr val="3C5973"/>
              </a:solidFill>
            </a:endParaRPr>
          </a:p>
        </p:txBody>
      </p:sp>
      <p:sp>
        <p:nvSpPr>
          <p:cNvPr id="3" name="Content Placeholder 2">
            <a:extLst>
              <a:ext uri="{FF2B5EF4-FFF2-40B4-BE49-F238E27FC236}">
                <a16:creationId xmlns:a16="http://schemas.microsoft.com/office/drawing/2014/main" id="{F1DB3B34-C61B-9F30-3716-06746D992675}"/>
              </a:ext>
            </a:extLst>
          </p:cNvPr>
          <p:cNvSpPr>
            <a:spLocks noGrp="1"/>
          </p:cNvSpPr>
          <p:nvPr>
            <p:ph idx="1"/>
          </p:nvPr>
        </p:nvSpPr>
        <p:spPr/>
        <p:txBody>
          <a:bodyPr>
            <a:normAutofit fontScale="92500" lnSpcReduction="20000"/>
          </a:bodyPr>
          <a:lstStyle/>
          <a:p>
            <a:pPr eaLnBrk="1" hangingPunct="1">
              <a:spcBef>
                <a:spcPct val="75000"/>
              </a:spcBef>
            </a:pPr>
            <a:r>
              <a:rPr kumimoji="0" lang="en-US" altLang="en-US" sz="2800" b="0" dirty="0"/>
              <a:t>1958 – General Assembly created a Commission on Aging.</a:t>
            </a:r>
          </a:p>
          <a:p>
            <a:pPr eaLnBrk="1" hangingPunct="1">
              <a:spcBef>
                <a:spcPct val="75000"/>
              </a:spcBef>
            </a:pPr>
            <a:r>
              <a:rPr kumimoji="0" lang="en-US" altLang="en-US" sz="2800" b="0" dirty="0"/>
              <a:t>1970 – Division of State Planning and Community Affairs was named the state unit on aging under the Older Americans Act.</a:t>
            </a:r>
          </a:p>
          <a:p>
            <a:pPr eaLnBrk="1" hangingPunct="1">
              <a:spcBef>
                <a:spcPct val="75000"/>
              </a:spcBef>
            </a:pPr>
            <a:r>
              <a:rPr kumimoji="0" lang="en-US" altLang="en-US" sz="2800" b="0" dirty="0"/>
              <a:t>1974 – General Assembly created an independent Office on Aging.</a:t>
            </a:r>
          </a:p>
          <a:p>
            <a:pPr eaLnBrk="1" hangingPunct="1">
              <a:spcBef>
                <a:spcPct val="75000"/>
              </a:spcBef>
            </a:pPr>
            <a:r>
              <a:rPr kumimoji="0" lang="en-US" altLang="en-US" sz="2800" b="0" dirty="0"/>
              <a:t>1982 – General Assembly created the Virginia Department for the Aging.</a:t>
            </a:r>
          </a:p>
          <a:p>
            <a:pPr eaLnBrk="1" hangingPunct="1">
              <a:spcBef>
                <a:spcPct val="75000"/>
              </a:spcBef>
            </a:pPr>
            <a:r>
              <a:rPr kumimoji="0" lang="en-US" altLang="en-US" sz="2800" b="0" dirty="0"/>
              <a:t>2012 – General Assembly created the Virginia Department for Aging and Rehabilitative Services (DARS)</a:t>
            </a:r>
          </a:p>
          <a:p>
            <a:pPr eaLnBrk="1" hangingPunct="1">
              <a:spcBef>
                <a:spcPct val="75000"/>
              </a:spcBef>
            </a:pPr>
            <a:r>
              <a:rPr kumimoji="0" lang="en-US" altLang="en-US" sz="2800" b="0" dirty="0"/>
              <a:t>2013 – Adult Protective Services Moved from DSS to DARS</a:t>
            </a:r>
            <a:endParaRPr lang="en-US" dirty="0"/>
          </a:p>
        </p:txBody>
      </p:sp>
    </p:spTree>
    <p:extLst>
      <p:ext uri="{BB962C8B-B14F-4D97-AF65-F5344CB8AC3E}">
        <p14:creationId xmlns:p14="http://schemas.microsoft.com/office/powerpoint/2010/main" val="25464296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8D436-27D6-3B28-893B-6E0DF2F940A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C95C215-D4D8-1B4F-6231-742D9F118D0F}"/>
              </a:ext>
            </a:extLst>
          </p:cNvPr>
          <p:cNvSpPr>
            <a:spLocks noGrp="1"/>
          </p:cNvSpPr>
          <p:nvPr>
            <p:ph idx="1"/>
          </p:nvPr>
        </p:nvSpPr>
        <p:spPr>
          <a:xfrm>
            <a:off x="838200" y="3007151"/>
            <a:ext cx="10515600" cy="3098692"/>
          </a:xfrm>
        </p:spPr>
        <p:txBody>
          <a:bodyPr>
            <a:normAutofit/>
          </a:bodyPr>
          <a:lstStyle/>
          <a:p>
            <a:pPr marL="0" indent="0" algn="ctr">
              <a:buNone/>
            </a:pPr>
            <a:r>
              <a:rPr lang="en-US" altLang="en-US" sz="4400" b="1" dirty="0">
                <a:solidFill>
                  <a:srgbClr val="3C5973"/>
                </a:solidFill>
              </a:rPr>
              <a:t>Area Agencies on Aging (AAAs)</a:t>
            </a:r>
            <a:endParaRPr lang="en-US" sz="4400" b="1" dirty="0">
              <a:solidFill>
                <a:srgbClr val="3C5973"/>
              </a:solidFill>
            </a:endParaRPr>
          </a:p>
        </p:txBody>
      </p:sp>
    </p:spTree>
    <p:extLst>
      <p:ext uri="{BB962C8B-B14F-4D97-AF65-F5344CB8AC3E}">
        <p14:creationId xmlns:p14="http://schemas.microsoft.com/office/powerpoint/2010/main" val="38066020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6B8BC-A505-D56D-8647-7F5CA9E916E4}"/>
              </a:ext>
            </a:extLst>
          </p:cNvPr>
          <p:cNvSpPr>
            <a:spLocks noGrp="1"/>
          </p:cNvSpPr>
          <p:nvPr>
            <p:ph type="title"/>
          </p:nvPr>
        </p:nvSpPr>
        <p:spPr/>
        <p:txBody>
          <a:bodyPr>
            <a:normAutofit/>
          </a:bodyPr>
          <a:lstStyle/>
          <a:p>
            <a:r>
              <a:rPr kumimoji="0" lang="en-US" altLang="en-US" sz="4000" dirty="0">
                <a:solidFill>
                  <a:srgbClr val="3C5973"/>
                </a:solidFill>
              </a:rPr>
              <a:t>Area Agencies on Aging (AAAs)</a:t>
            </a:r>
            <a:endParaRPr lang="en-US" dirty="0">
              <a:solidFill>
                <a:srgbClr val="3C5973"/>
              </a:solidFill>
            </a:endParaRPr>
          </a:p>
        </p:txBody>
      </p:sp>
      <p:sp>
        <p:nvSpPr>
          <p:cNvPr id="3" name="Content Placeholder 2">
            <a:extLst>
              <a:ext uri="{FF2B5EF4-FFF2-40B4-BE49-F238E27FC236}">
                <a16:creationId xmlns:a16="http://schemas.microsoft.com/office/drawing/2014/main" id="{23F34B18-1032-A6B7-C459-8F1D186D90D8}"/>
              </a:ext>
            </a:extLst>
          </p:cNvPr>
          <p:cNvSpPr>
            <a:spLocks noGrp="1"/>
          </p:cNvSpPr>
          <p:nvPr>
            <p:ph idx="1"/>
          </p:nvPr>
        </p:nvSpPr>
        <p:spPr/>
        <p:txBody>
          <a:bodyPr/>
          <a:lstStyle/>
          <a:p>
            <a:pPr eaLnBrk="1" hangingPunct="1">
              <a:lnSpc>
                <a:spcPct val="90000"/>
              </a:lnSpc>
              <a:spcBef>
                <a:spcPct val="40000"/>
              </a:spcBef>
              <a:buClr>
                <a:srgbClr val="FF3300"/>
              </a:buClr>
            </a:pPr>
            <a:r>
              <a:rPr kumimoji="0" lang="en-US" altLang="en-US" sz="2800" b="0" dirty="0"/>
              <a:t>In Virginia 25 local agencies;</a:t>
            </a:r>
          </a:p>
          <a:p>
            <a:pPr eaLnBrk="1" hangingPunct="1">
              <a:lnSpc>
                <a:spcPct val="90000"/>
              </a:lnSpc>
              <a:spcBef>
                <a:spcPct val="40000"/>
              </a:spcBef>
              <a:buClr>
                <a:srgbClr val="FF3300"/>
              </a:buClr>
            </a:pPr>
            <a:r>
              <a:rPr kumimoji="0" lang="en-US" altLang="en-US" sz="2800" b="0" dirty="0"/>
              <a:t>Designated by DARS in cooperation with local governments;</a:t>
            </a:r>
          </a:p>
          <a:p>
            <a:pPr eaLnBrk="1" hangingPunct="1">
              <a:lnSpc>
                <a:spcPct val="90000"/>
              </a:lnSpc>
              <a:spcBef>
                <a:spcPct val="40000"/>
              </a:spcBef>
              <a:buClr>
                <a:srgbClr val="FF3300"/>
              </a:buClr>
            </a:pPr>
            <a:r>
              <a:rPr kumimoji="0" lang="en-US" altLang="en-US" sz="2800" b="0" dirty="0"/>
              <a:t>Required to have an Advisory Council; </a:t>
            </a:r>
          </a:p>
          <a:p>
            <a:pPr eaLnBrk="1" hangingPunct="1">
              <a:lnSpc>
                <a:spcPct val="90000"/>
              </a:lnSpc>
              <a:spcBef>
                <a:spcPct val="40000"/>
              </a:spcBef>
              <a:buClr>
                <a:srgbClr val="FF3300"/>
              </a:buClr>
            </a:pPr>
            <a:r>
              <a:rPr kumimoji="0" lang="en-US" altLang="en-US" sz="2800" b="0" dirty="0"/>
              <a:t>Funding comes from Older Americans Act, state General Fund, local governments, private grants, voluntary contributions, and fees (cost sharing);</a:t>
            </a:r>
          </a:p>
          <a:p>
            <a:pPr eaLnBrk="1" hangingPunct="1">
              <a:lnSpc>
                <a:spcPct val="90000"/>
              </a:lnSpc>
              <a:spcBef>
                <a:spcPct val="40000"/>
              </a:spcBef>
              <a:buClr>
                <a:srgbClr val="FF3300"/>
              </a:buClr>
            </a:pPr>
            <a:r>
              <a:rPr kumimoji="0" lang="en-US" altLang="en-US" sz="2800" b="0" dirty="0"/>
              <a:t>Each prepares an Area Plan for Aging Services.  This plan becomes the basis for the contract with DARS</a:t>
            </a:r>
          </a:p>
        </p:txBody>
      </p:sp>
    </p:spTree>
    <p:extLst>
      <p:ext uri="{BB962C8B-B14F-4D97-AF65-F5344CB8AC3E}">
        <p14:creationId xmlns:p14="http://schemas.microsoft.com/office/powerpoint/2010/main" val="13545352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EF93321-4B6C-0459-4609-BBDC63182A1A}"/>
              </a:ext>
            </a:extLst>
          </p:cNvPr>
          <p:cNvGraphicFramePr>
            <a:graphicFrameLocks noGrp="1"/>
          </p:cNvGraphicFramePr>
          <p:nvPr>
            <p:extLst>
              <p:ext uri="{D42A27DB-BD31-4B8C-83A1-F6EECF244321}">
                <p14:modId xmlns:p14="http://schemas.microsoft.com/office/powerpoint/2010/main" val="167918308"/>
              </p:ext>
            </p:extLst>
          </p:nvPr>
        </p:nvGraphicFramePr>
        <p:xfrm>
          <a:off x="2287411" y="837123"/>
          <a:ext cx="7617178" cy="1140690"/>
        </p:xfrm>
        <a:graphic>
          <a:graphicData uri="http://schemas.openxmlformats.org/drawingml/2006/table">
            <a:tbl>
              <a:tblPr firstRow="1" bandRow="1">
                <a:tableStyleId>{5C22544A-7EE6-4342-B048-85BDC9FD1C3A}</a:tableStyleId>
              </a:tblPr>
              <a:tblGrid>
                <a:gridCol w="1216378">
                  <a:extLst>
                    <a:ext uri="{9D8B030D-6E8A-4147-A177-3AD203B41FA5}">
                      <a16:colId xmlns:a16="http://schemas.microsoft.com/office/drawing/2014/main" val="1472382071"/>
                    </a:ext>
                  </a:extLst>
                </a:gridCol>
                <a:gridCol w="4343400">
                  <a:extLst>
                    <a:ext uri="{9D8B030D-6E8A-4147-A177-3AD203B41FA5}">
                      <a16:colId xmlns:a16="http://schemas.microsoft.com/office/drawing/2014/main" val="4213427238"/>
                    </a:ext>
                  </a:extLst>
                </a:gridCol>
                <a:gridCol w="2057400">
                  <a:extLst>
                    <a:ext uri="{9D8B030D-6E8A-4147-A177-3AD203B41FA5}">
                      <a16:colId xmlns:a16="http://schemas.microsoft.com/office/drawing/2014/main" val="1663664859"/>
                    </a:ext>
                  </a:extLst>
                </a:gridCol>
              </a:tblGrid>
              <a:tr h="211413">
                <a:tc>
                  <a:txBody>
                    <a:bodyPr/>
                    <a:lstStyle/>
                    <a:p>
                      <a:r>
                        <a:rPr lang="en-US" sz="1100" dirty="0"/>
                        <a:t>Federal Funds</a:t>
                      </a:r>
                    </a:p>
                  </a:txBody>
                  <a:tcPr/>
                </a:tc>
                <a:tc>
                  <a:txBody>
                    <a:bodyPr/>
                    <a:lstStyle/>
                    <a:p>
                      <a:endParaRPr lang="en-US" sz="1100" dirty="0"/>
                    </a:p>
                  </a:txBody>
                  <a:tcPr/>
                </a:tc>
                <a:tc>
                  <a:txBody>
                    <a:bodyPr/>
                    <a:lstStyle/>
                    <a:p>
                      <a:pPr algn="r"/>
                      <a:r>
                        <a:rPr lang="en-US" sz="1100" dirty="0"/>
                        <a:t>Total:  $41,447,135</a:t>
                      </a:r>
                    </a:p>
                  </a:txBody>
                  <a:tcPr/>
                </a:tc>
                <a:extLst>
                  <a:ext uri="{0D108BD9-81ED-4DB2-BD59-A6C34878D82A}">
                    <a16:rowId xmlns:a16="http://schemas.microsoft.com/office/drawing/2014/main" val="4217983287"/>
                  </a:ext>
                </a:extLst>
              </a:tr>
              <a:tr h="211413">
                <a:tc>
                  <a:txBody>
                    <a:bodyPr/>
                    <a:lstStyle/>
                    <a:p>
                      <a:endParaRPr lang="en-US" sz="1100" dirty="0"/>
                    </a:p>
                  </a:txBody>
                  <a:tcPr/>
                </a:tc>
                <a:tc>
                  <a:txBody>
                    <a:bodyPr/>
                    <a:lstStyle/>
                    <a:p>
                      <a:r>
                        <a:rPr lang="en-US" sz="1150" dirty="0"/>
                        <a:t>Older</a:t>
                      </a:r>
                      <a:r>
                        <a:rPr lang="en-US" sz="1150" baseline="0" dirty="0"/>
                        <a:t> Americans Act Funds – Title III and VII</a:t>
                      </a:r>
                      <a:endParaRPr lang="en-US" sz="1150" dirty="0"/>
                    </a:p>
                  </a:txBody>
                  <a:tcPr/>
                </a:tc>
                <a:tc>
                  <a:txBody>
                    <a:bodyPr/>
                    <a:lstStyle/>
                    <a:p>
                      <a:pPr algn="r"/>
                      <a:r>
                        <a:rPr lang="en-US" sz="1150" dirty="0"/>
                        <a:t>$37,311,688</a:t>
                      </a:r>
                    </a:p>
                  </a:txBody>
                  <a:tcPr/>
                </a:tc>
                <a:extLst>
                  <a:ext uri="{0D108BD9-81ED-4DB2-BD59-A6C34878D82A}">
                    <a16:rowId xmlns:a16="http://schemas.microsoft.com/office/drawing/2014/main" val="1800232996"/>
                  </a:ext>
                </a:extLst>
              </a:tr>
              <a:tr h="211413">
                <a:tc>
                  <a:txBody>
                    <a:bodyPr/>
                    <a:lstStyle/>
                    <a:p>
                      <a:endParaRPr lang="en-US" sz="11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50" dirty="0"/>
                        <a:t>Nutrition Services Incentive Program - USDA</a:t>
                      </a:r>
                    </a:p>
                  </a:txBody>
                  <a:tcPr/>
                </a:tc>
                <a:tc>
                  <a:txBody>
                    <a:bodyPr/>
                    <a:lstStyle/>
                    <a:p>
                      <a:pPr algn="r"/>
                      <a:r>
                        <a:rPr lang="en-US" sz="1150" dirty="0"/>
                        <a:t>$1,900,042</a:t>
                      </a:r>
                    </a:p>
                  </a:txBody>
                  <a:tcPr/>
                </a:tc>
                <a:extLst>
                  <a:ext uri="{0D108BD9-81ED-4DB2-BD59-A6C34878D82A}">
                    <a16:rowId xmlns:a16="http://schemas.microsoft.com/office/drawing/2014/main" val="662141764"/>
                  </a:ext>
                </a:extLst>
              </a:tr>
              <a:tr h="348210">
                <a:tc>
                  <a:txBody>
                    <a:bodyPr/>
                    <a:lstStyle/>
                    <a:p>
                      <a:endParaRPr lang="en-US" sz="11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50" dirty="0"/>
                        <a:t>Competitive Federal Grants</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50" dirty="0"/>
                        <a:t>$2,235,405</a:t>
                      </a:r>
                    </a:p>
                  </a:txBody>
                  <a:tcPr/>
                </a:tc>
                <a:extLst>
                  <a:ext uri="{0D108BD9-81ED-4DB2-BD59-A6C34878D82A}">
                    <a16:rowId xmlns:a16="http://schemas.microsoft.com/office/drawing/2014/main" val="1493975936"/>
                  </a:ext>
                </a:extLst>
              </a:tr>
            </a:tbl>
          </a:graphicData>
        </a:graphic>
      </p:graphicFrame>
      <p:graphicFrame>
        <p:nvGraphicFramePr>
          <p:cNvPr id="3" name="Table 2">
            <a:extLst>
              <a:ext uri="{FF2B5EF4-FFF2-40B4-BE49-F238E27FC236}">
                <a16:creationId xmlns:a16="http://schemas.microsoft.com/office/drawing/2014/main" id="{D623FB8B-E060-25D7-962F-772ACFA3D82E}"/>
              </a:ext>
            </a:extLst>
          </p:cNvPr>
          <p:cNvGraphicFramePr>
            <a:graphicFrameLocks noGrp="1"/>
          </p:cNvGraphicFramePr>
          <p:nvPr>
            <p:extLst>
              <p:ext uri="{D42A27DB-BD31-4B8C-83A1-F6EECF244321}">
                <p14:modId xmlns:p14="http://schemas.microsoft.com/office/powerpoint/2010/main" val="2640859568"/>
              </p:ext>
            </p:extLst>
          </p:nvPr>
        </p:nvGraphicFramePr>
        <p:xfrm>
          <a:off x="2287411" y="1977958"/>
          <a:ext cx="7617178" cy="2918460"/>
        </p:xfrm>
        <a:graphic>
          <a:graphicData uri="http://schemas.openxmlformats.org/drawingml/2006/table">
            <a:tbl>
              <a:tblPr firstRow="1" bandRow="1">
                <a:tableStyleId>{5C22544A-7EE6-4342-B048-85BDC9FD1C3A}</a:tableStyleId>
              </a:tblPr>
              <a:tblGrid>
                <a:gridCol w="1218749">
                  <a:extLst>
                    <a:ext uri="{9D8B030D-6E8A-4147-A177-3AD203B41FA5}">
                      <a16:colId xmlns:a16="http://schemas.microsoft.com/office/drawing/2014/main" val="3159118285"/>
                    </a:ext>
                  </a:extLst>
                </a:gridCol>
                <a:gridCol w="4341791">
                  <a:extLst>
                    <a:ext uri="{9D8B030D-6E8A-4147-A177-3AD203B41FA5}">
                      <a16:colId xmlns:a16="http://schemas.microsoft.com/office/drawing/2014/main" val="3812237087"/>
                    </a:ext>
                  </a:extLst>
                </a:gridCol>
                <a:gridCol w="2056638">
                  <a:extLst>
                    <a:ext uri="{9D8B030D-6E8A-4147-A177-3AD203B41FA5}">
                      <a16:colId xmlns:a16="http://schemas.microsoft.com/office/drawing/2014/main" val="3535188517"/>
                    </a:ext>
                  </a:extLst>
                </a:gridCol>
              </a:tblGrid>
              <a:tr h="248173">
                <a:tc>
                  <a:txBody>
                    <a:bodyPr/>
                    <a:lstStyle/>
                    <a:p>
                      <a:r>
                        <a:rPr lang="en-US" sz="1100" dirty="0"/>
                        <a:t>State</a:t>
                      </a:r>
                      <a:r>
                        <a:rPr lang="en-US" sz="1100" baseline="0" dirty="0"/>
                        <a:t> Funds</a:t>
                      </a:r>
                      <a:endParaRPr lang="en-US" sz="1100" dirty="0"/>
                    </a:p>
                  </a:txBody>
                  <a:tcPr/>
                </a:tc>
                <a:tc>
                  <a:txBody>
                    <a:bodyPr/>
                    <a:lstStyle/>
                    <a:p>
                      <a:endParaRPr lang="en-US" sz="1100" dirty="0"/>
                    </a:p>
                  </a:txBody>
                  <a:tcPr/>
                </a:tc>
                <a:tc>
                  <a:txBody>
                    <a:bodyPr/>
                    <a:lstStyle/>
                    <a:p>
                      <a:pPr algn="r"/>
                      <a:r>
                        <a:rPr lang="en-US" sz="1100" dirty="0"/>
                        <a:t>Total:  $20,139,388</a:t>
                      </a:r>
                    </a:p>
                  </a:txBody>
                  <a:tcPr/>
                </a:tc>
                <a:extLst>
                  <a:ext uri="{0D108BD9-81ED-4DB2-BD59-A6C34878D82A}">
                    <a16:rowId xmlns:a16="http://schemas.microsoft.com/office/drawing/2014/main" val="232700699"/>
                  </a:ext>
                </a:extLst>
              </a:tr>
              <a:tr h="255472">
                <a:tc>
                  <a:txBody>
                    <a:bodyPr/>
                    <a:lstStyle/>
                    <a:p>
                      <a:endParaRPr lang="en-US" sz="1100" dirty="0"/>
                    </a:p>
                  </a:txBody>
                  <a:tcPr/>
                </a:tc>
                <a:tc>
                  <a:txBody>
                    <a:bodyPr/>
                    <a:lstStyle/>
                    <a:p>
                      <a:r>
                        <a:rPr lang="en-US" sz="1150" dirty="0"/>
                        <a:t>Older Americans Act Match</a:t>
                      </a:r>
                    </a:p>
                  </a:txBody>
                  <a:tcPr/>
                </a:tc>
                <a:tc>
                  <a:txBody>
                    <a:bodyPr/>
                    <a:lstStyle/>
                    <a:p>
                      <a:pPr algn="r"/>
                      <a:r>
                        <a:rPr lang="en-US" sz="1150" dirty="0"/>
                        <a:t>$14,433,024</a:t>
                      </a:r>
                    </a:p>
                  </a:txBody>
                  <a:tcPr/>
                </a:tc>
                <a:extLst>
                  <a:ext uri="{0D108BD9-81ED-4DB2-BD59-A6C34878D82A}">
                    <a16:rowId xmlns:a16="http://schemas.microsoft.com/office/drawing/2014/main" val="2520367100"/>
                  </a:ext>
                </a:extLst>
              </a:tr>
              <a:tr h="255472">
                <a:tc>
                  <a:txBody>
                    <a:bodyPr/>
                    <a:lstStyle/>
                    <a:p>
                      <a:endParaRPr lang="en-US" sz="1100" dirty="0"/>
                    </a:p>
                  </a:txBody>
                  <a:tcPr/>
                </a:tc>
                <a:tc>
                  <a:txBody>
                    <a:bodyPr/>
                    <a:lstStyle/>
                    <a:p>
                      <a:r>
                        <a:rPr lang="en-US" sz="1150" dirty="0"/>
                        <a:t>Care Coordination</a:t>
                      </a:r>
                      <a:r>
                        <a:rPr lang="en-US" sz="1150" baseline="0" dirty="0"/>
                        <a:t> for Elderly Virginians</a:t>
                      </a:r>
                      <a:endParaRPr lang="en-US" sz="1150" dirty="0"/>
                    </a:p>
                  </a:txBody>
                  <a:tcPr/>
                </a:tc>
                <a:tc>
                  <a:txBody>
                    <a:bodyPr/>
                    <a:lstStyle/>
                    <a:p>
                      <a:pPr algn="r"/>
                      <a:r>
                        <a:rPr lang="en-US" sz="1150" dirty="0"/>
                        <a:t>$2,007,625</a:t>
                      </a:r>
                    </a:p>
                  </a:txBody>
                  <a:tcPr/>
                </a:tc>
                <a:extLst>
                  <a:ext uri="{0D108BD9-81ED-4DB2-BD59-A6C34878D82A}">
                    <a16:rowId xmlns:a16="http://schemas.microsoft.com/office/drawing/2014/main" val="619068151"/>
                  </a:ext>
                </a:extLst>
              </a:tr>
              <a:tr h="255472">
                <a:tc>
                  <a:txBody>
                    <a:bodyPr/>
                    <a:lstStyle/>
                    <a:p>
                      <a:endParaRPr lang="en-US" sz="1100" dirty="0"/>
                    </a:p>
                  </a:txBody>
                  <a:tcPr/>
                </a:tc>
                <a:tc>
                  <a:txBody>
                    <a:bodyPr/>
                    <a:lstStyle/>
                    <a:p>
                      <a:r>
                        <a:rPr lang="en-US" sz="1150" dirty="0"/>
                        <a:t>Directed Appropriations </a:t>
                      </a:r>
                    </a:p>
                  </a:txBody>
                  <a:tcPr/>
                </a:tc>
                <a:tc>
                  <a:txBody>
                    <a:bodyPr/>
                    <a:lstStyle/>
                    <a:p>
                      <a:pPr algn="r"/>
                      <a:r>
                        <a:rPr lang="en-US" sz="1150" dirty="0"/>
                        <a:t>$700,000</a:t>
                      </a:r>
                    </a:p>
                  </a:txBody>
                  <a:tcPr/>
                </a:tc>
                <a:extLst>
                  <a:ext uri="{0D108BD9-81ED-4DB2-BD59-A6C34878D82A}">
                    <a16:rowId xmlns:a16="http://schemas.microsoft.com/office/drawing/2014/main" val="966615329"/>
                  </a:ext>
                </a:extLst>
              </a:tr>
              <a:tr h="255472">
                <a:tc>
                  <a:txBody>
                    <a:bodyPr/>
                    <a:lstStyle/>
                    <a:p>
                      <a:endParaRPr lang="en-US" sz="1100" dirty="0"/>
                    </a:p>
                  </a:txBody>
                  <a:tcPr/>
                </a:tc>
                <a:tc>
                  <a:txBody>
                    <a:bodyPr/>
                    <a:lstStyle/>
                    <a:p>
                      <a:r>
                        <a:rPr lang="en-US" sz="1150" dirty="0"/>
                        <a:t>Hold Harmless</a:t>
                      </a:r>
                    </a:p>
                  </a:txBody>
                  <a:tcPr/>
                </a:tc>
                <a:tc>
                  <a:txBody>
                    <a:bodyPr/>
                    <a:lstStyle/>
                    <a:p>
                      <a:pPr algn="r"/>
                      <a:r>
                        <a:rPr lang="en-US" sz="1150" dirty="0"/>
                        <a:t>$700,000</a:t>
                      </a:r>
                    </a:p>
                  </a:txBody>
                  <a:tcPr/>
                </a:tc>
                <a:extLst>
                  <a:ext uri="{0D108BD9-81ED-4DB2-BD59-A6C34878D82A}">
                    <a16:rowId xmlns:a16="http://schemas.microsoft.com/office/drawing/2014/main" val="3650893051"/>
                  </a:ext>
                </a:extLst>
              </a:tr>
              <a:tr h="255472">
                <a:tc>
                  <a:txBody>
                    <a:bodyPr/>
                    <a:lstStyle/>
                    <a:p>
                      <a:endParaRPr lang="en-US" sz="1100" dirty="0"/>
                    </a:p>
                  </a:txBody>
                  <a:tcPr/>
                </a:tc>
                <a:tc>
                  <a:txBody>
                    <a:bodyPr/>
                    <a:lstStyle/>
                    <a:p>
                      <a:r>
                        <a:rPr lang="en-US" sz="1150" dirty="0"/>
                        <a:t>Virginia Insurance Counseling and Assistance Program</a:t>
                      </a:r>
                    </a:p>
                  </a:txBody>
                  <a:tcPr/>
                </a:tc>
                <a:tc>
                  <a:txBody>
                    <a:bodyPr/>
                    <a:lstStyle/>
                    <a:p>
                      <a:pPr algn="r"/>
                      <a:r>
                        <a:rPr lang="en-US" sz="1150" dirty="0"/>
                        <a:t>$600,000</a:t>
                      </a:r>
                    </a:p>
                  </a:txBody>
                  <a:tcPr/>
                </a:tc>
                <a:extLst>
                  <a:ext uri="{0D108BD9-81ED-4DB2-BD59-A6C34878D82A}">
                    <a16:rowId xmlns:a16="http://schemas.microsoft.com/office/drawing/2014/main" val="708728193"/>
                  </a:ext>
                </a:extLst>
              </a:tr>
              <a:tr h="255472">
                <a:tc>
                  <a:txBody>
                    <a:bodyPr/>
                    <a:lstStyle/>
                    <a:p>
                      <a:endParaRPr lang="en-US" sz="1100" dirty="0"/>
                    </a:p>
                  </a:txBody>
                  <a:tcPr/>
                </a:tc>
                <a:tc>
                  <a:txBody>
                    <a:bodyPr/>
                    <a:lstStyle/>
                    <a:p>
                      <a:r>
                        <a:rPr lang="en-US" sz="1150" dirty="0"/>
                        <a:t>Respite Care Initiative</a:t>
                      </a:r>
                    </a:p>
                  </a:txBody>
                  <a:tcPr/>
                </a:tc>
                <a:tc>
                  <a:txBody>
                    <a:bodyPr/>
                    <a:lstStyle/>
                    <a:p>
                      <a:pPr algn="r"/>
                      <a:r>
                        <a:rPr lang="en-US" sz="1150" dirty="0"/>
                        <a:t>$456,209</a:t>
                      </a:r>
                    </a:p>
                  </a:txBody>
                  <a:tcPr/>
                </a:tc>
                <a:extLst>
                  <a:ext uri="{0D108BD9-81ED-4DB2-BD59-A6C34878D82A}">
                    <a16:rowId xmlns:a16="http://schemas.microsoft.com/office/drawing/2014/main" val="2353300209"/>
                  </a:ext>
                </a:extLst>
              </a:tr>
              <a:tr h="255472">
                <a:tc>
                  <a:txBody>
                    <a:bodyPr/>
                    <a:lstStyle/>
                    <a:p>
                      <a:endParaRPr lang="en-US" sz="1100" dirty="0"/>
                    </a:p>
                  </a:txBody>
                  <a:tcPr/>
                </a:tc>
                <a:tc>
                  <a:txBody>
                    <a:bodyPr/>
                    <a:lstStyle/>
                    <a:p>
                      <a:r>
                        <a:rPr lang="en-US" sz="1150" dirty="0"/>
                        <a:t>No Wrong Door</a:t>
                      </a:r>
                    </a:p>
                  </a:txBody>
                  <a:tcPr/>
                </a:tc>
                <a:tc>
                  <a:txBody>
                    <a:bodyPr/>
                    <a:lstStyle/>
                    <a:p>
                      <a:pPr algn="r"/>
                      <a:r>
                        <a:rPr lang="en-US" sz="1150" dirty="0"/>
                        <a:t>$378,154</a:t>
                      </a:r>
                    </a:p>
                  </a:txBody>
                  <a:tcPr/>
                </a:tc>
                <a:extLst>
                  <a:ext uri="{0D108BD9-81ED-4DB2-BD59-A6C34878D82A}">
                    <a16:rowId xmlns:a16="http://schemas.microsoft.com/office/drawing/2014/main" val="4287592168"/>
                  </a:ext>
                </a:extLst>
              </a:tr>
              <a:tr h="255472">
                <a:tc>
                  <a:txBody>
                    <a:bodyPr/>
                    <a:lstStyle/>
                    <a:p>
                      <a:endParaRPr lang="en-US" sz="1100" dirty="0"/>
                    </a:p>
                  </a:txBody>
                  <a:tcPr/>
                </a:tc>
                <a:tc>
                  <a:txBody>
                    <a:bodyPr/>
                    <a:lstStyle/>
                    <a:p>
                      <a:r>
                        <a:rPr lang="en-US" sz="1150" dirty="0"/>
                        <a:t>Dementia Care Management</a:t>
                      </a:r>
                    </a:p>
                  </a:txBody>
                  <a:tcPr/>
                </a:tc>
                <a:tc>
                  <a:txBody>
                    <a:bodyPr/>
                    <a:lstStyle/>
                    <a:p>
                      <a:pPr algn="r"/>
                      <a:r>
                        <a:rPr lang="en-US" sz="1150" dirty="0"/>
                        <a:t>$262,500</a:t>
                      </a:r>
                    </a:p>
                  </a:txBody>
                  <a:tcPr/>
                </a:tc>
                <a:extLst>
                  <a:ext uri="{0D108BD9-81ED-4DB2-BD59-A6C34878D82A}">
                    <a16:rowId xmlns:a16="http://schemas.microsoft.com/office/drawing/2014/main" val="2687717692"/>
                  </a:ext>
                </a:extLst>
              </a:tr>
              <a:tr h="255472">
                <a:tc>
                  <a:txBody>
                    <a:bodyPr/>
                    <a:lstStyle/>
                    <a:p>
                      <a:endParaRPr lang="en-US" sz="1100" dirty="0"/>
                    </a:p>
                  </a:txBody>
                  <a:tcPr/>
                </a:tc>
                <a:tc>
                  <a:txBody>
                    <a:bodyPr/>
                    <a:lstStyle/>
                    <a:p>
                      <a:r>
                        <a:rPr lang="en-US" sz="1150" dirty="0"/>
                        <a:t>Resource Information </a:t>
                      </a:r>
                    </a:p>
                  </a:txBody>
                  <a:tcPr/>
                </a:tc>
                <a:tc>
                  <a:txBody>
                    <a:bodyPr/>
                    <a:lstStyle/>
                    <a:p>
                      <a:pPr algn="r"/>
                      <a:r>
                        <a:rPr lang="en-US" sz="1150" dirty="0"/>
                        <a:t>$201,875</a:t>
                      </a:r>
                    </a:p>
                  </a:txBody>
                  <a:tcPr/>
                </a:tc>
                <a:extLst>
                  <a:ext uri="{0D108BD9-81ED-4DB2-BD59-A6C34878D82A}">
                    <a16:rowId xmlns:a16="http://schemas.microsoft.com/office/drawing/2014/main" val="1867415264"/>
                  </a:ext>
                </a:extLst>
              </a:tr>
              <a:tr h="248173">
                <a:tc>
                  <a:txBody>
                    <a:bodyPr/>
                    <a:lstStyle/>
                    <a:p>
                      <a:endParaRPr lang="en-US" sz="1100" dirty="0"/>
                    </a:p>
                  </a:txBody>
                  <a:tcPr/>
                </a:tc>
                <a:tc>
                  <a:txBody>
                    <a:bodyPr/>
                    <a:lstStyle/>
                    <a:p>
                      <a:r>
                        <a:rPr lang="en-US" sz="1100" dirty="0"/>
                        <a:t>Additional Funding</a:t>
                      </a:r>
                    </a:p>
                  </a:txBody>
                  <a:tcPr/>
                </a:tc>
                <a:tc>
                  <a:txBody>
                    <a:bodyPr/>
                    <a:lstStyle/>
                    <a:p>
                      <a:pPr algn="r"/>
                      <a:r>
                        <a:rPr lang="en-US" sz="1100" dirty="0"/>
                        <a:t>$400,000</a:t>
                      </a:r>
                    </a:p>
                  </a:txBody>
                  <a:tcPr/>
                </a:tc>
                <a:extLst>
                  <a:ext uri="{0D108BD9-81ED-4DB2-BD59-A6C34878D82A}">
                    <a16:rowId xmlns:a16="http://schemas.microsoft.com/office/drawing/2014/main" val="1372415254"/>
                  </a:ext>
                </a:extLst>
              </a:tr>
            </a:tbl>
          </a:graphicData>
        </a:graphic>
      </p:graphicFrame>
      <p:graphicFrame>
        <p:nvGraphicFramePr>
          <p:cNvPr id="4" name="Table 3">
            <a:extLst>
              <a:ext uri="{FF2B5EF4-FFF2-40B4-BE49-F238E27FC236}">
                <a16:creationId xmlns:a16="http://schemas.microsoft.com/office/drawing/2014/main" id="{8D21978D-7CC7-4FD6-2030-65FE1DA4FBE2}"/>
              </a:ext>
            </a:extLst>
          </p:cNvPr>
          <p:cNvGraphicFramePr>
            <a:graphicFrameLocks noGrp="1"/>
          </p:cNvGraphicFramePr>
          <p:nvPr>
            <p:extLst>
              <p:ext uri="{D42A27DB-BD31-4B8C-83A1-F6EECF244321}">
                <p14:modId xmlns:p14="http://schemas.microsoft.com/office/powerpoint/2010/main" val="3427788896"/>
              </p:ext>
            </p:extLst>
          </p:nvPr>
        </p:nvGraphicFramePr>
        <p:xfrm>
          <a:off x="2300013" y="4827838"/>
          <a:ext cx="7620000" cy="701040"/>
        </p:xfrm>
        <a:graphic>
          <a:graphicData uri="http://schemas.openxmlformats.org/drawingml/2006/table">
            <a:tbl>
              <a:tblPr firstRow="1" bandRow="1">
                <a:tableStyleId>{5C22544A-7EE6-4342-B048-85BDC9FD1C3A}</a:tableStyleId>
              </a:tblPr>
              <a:tblGrid>
                <a:gridCol w="1219200">
                  <a:extLst>
                    <a:ext uri="{9D8B030D-6E8A-4147-A177-3AD203B41FA5}">
                      <a16:colId xmlns:a16="http://schemas.microsoft.com/office/drawing/2014/main" val="2603225018"/>
                    </a:ext>
                  </a:extLst>
                </a:gridCol>
                <a:gridCol w="4343400">
                  <a:extLst>
                    <a:ext uri="{9D8B030D-6E8A-4147-A177-3AD203B41FA5}">
                      <a16:colId xmlns:a16="http://schemas.microsoft.com/office/drawing/2014/main" val="4116102091"/>
                    </a:ext>
                  </a:extLst>
                </a:gridCol>
                <a:gridCol w="2057400">
                  <a:extLst>
                    <a:ext uri="{9D8B030D-6E8A-4147-A177-3AD203B41FA5}">
                      <a16:colId xmlns:a16="http://schemas.microsoft.com/office/drawing/2014/main" val="2205384659"/>
                    </a:ext>
                  </a:extLst>
                </a:gridCol>
              </a:tblGrid>
              <a:tr h="233735">
                <a:tc>
                  <a:txBody>
                    <a:bodyPr/>
                    <a:lstStyle/>
                    <a:p>
                      <a:r>
                        <a:rPr lang="en-US" sz="1100" dirty="0"/>
                        <a:t>Admin Funds</a:t>
                      </a:r>
                    </a:p>
                  </a:txBody>
                  <a:tcPr/>
                </a:tc>
                <a:tc>
                  <a:txBody>
                    <a:bodyPr/>
                    <a:lstStyle/>
                    <a:p>
                      <a:endParaRPr lang="en-US" sz="1000" dirty="0"/>
                    </a:p>
                  </a:txBody>
                  <a:tcPr/>
                </a:tc>
                <a:tc>
                  <a:txBody>
                    <a:bodyPr/>
                    <a:lstStyle/>
                    <a:p>
                      <a:endParaRPr lang="en-US" sz="1000" dirty="0"/>
                    </a:p>
                  </a:txBody>
                  <a:tcPr/>
                </a:tc>
                <a:extLst>
                  <a:ext uri="{0D108BD9-81ED-4DB2-BD59-A6C34878D82A}">
                    <a16:rowId xmlns:a16="http://schemas.microsoft.com/office/drawing/2014/main" val="1603504660"/>
                  </a:ext>
                </a:extLst>
              </a:tr>
              <a:tr h="398725">
                <a:tc>
                  <a:txBody>
                    <a:bodyPr/>
                    <a:lstStyle/>
                    <a:p>
                      <a:endParaRPr lang="en-US" sz="1000" dirty="0"/>
                    </a:p>
                  </a:txBody>
                  <a:tcPr/>
                </a:tc>
                <a:tc>
                  <a:txBody>
                    <a:bodyPr/>
                    <a:lstStyle/>
                    <a:p>
                      <a:r>
                        <a:rPr lang="en-US" sz="1150" dirty="0"/>
                        <a:t>DARS (Federal $1,833,971 = 5% of Title III Awards/State $611,324 = 1/3 of federal admin amount) </a:t>
                      </a:r>
                    </a:p>
                  </a:txBody>
                  <a:tcPr/>
                </a:tc>
                <a:tc>
                  <a:txBody>
                    <a:bodyPr/>
                    <a:lstStyle/>
                    <a:p>
                      <a:pPr algn="r"/>
                      <a:r>
                        <a:rPr lang="en-US" sz="1150" dirty="0"/>
                        <a:t>$2,445,295</a:t>
                      </a:r>
                    </a:p>
                  </a:txBody>
                  <a:tcPr/>
                </a:tc>
                <a:extLst>
                  <a:ext uri="{0D108BD9-81ED-4DB2-BD59-A6C34878D82A}">
                    <a16:rowId xmlns:a16="http://schemas.microsoft.com/office/drawing/2014/main" val="3662920770"/>
                  </a:ext>
                </a:extLst>
              </a:tr>
            </a:tbl>
          </a:graphicData>
        </a:graphic>
      </p:graphicFrame>
      <p:sp>
        <p:nvSpPr>
          <p:cNvPr id="6" name="TextBox 5">
            <a:extLst>
              <a:ext uri="{FF2B5EF4-FFF2-40B4-BE49-F238E27FC236}">
                <a16:creationId xmlns:a16="http://schemas.microsoft.com/office/drawing/2014/main" id="{1C1F9088-9113-99BE-724C-A9448E4C906D}"/>
              </a:ext>
            </a:extLst>
          </p:cNvPr>
          <p:cNvSpPr txBox="1"/>
          <p:nvPr/>
        </p:nvSpPr>
        <p:spPr>
          <a:xfrm>
            <a:off x="3332375" y="5688232"/>
            <a:ext cx="6099142" cy="461665"/>
          </a:xfrm>
          <a:prstGeom prst="rect">
            <a:avLst/>
          </a:prstGeom>
          <a:noFill/>
        </p:spPr>
        <p:txBody>
          <a:bodyPr wrap="square">
            <a:spAutoFit/>
          </a:bodyPr>
          <a:lstStyle/>
          <a:p>
            <a:pPr algn="ctr"/>
            <a:r>
              <a:rPr lang="en-US" sz="2400" b="1">
                <a:solidFill>
                  <a:prstClr val="black"/>
                </a:solidFill>
                <a:latin typeface="Lato" panose="020F0502020204030203" pitchFamily="34" charset="0"/>
                <a:cs typeface="Calibri" pitchFamily="34" charset="0"/>
              </a:rPr>
              <a:t> Total: </a:t>
            </a:r>
            <a:r>
              <a:rPr lang="en-US" sz="2400" b="1">
                <a:solidFill>
                  <a:srgbClr val="A64826"/>
                </a:solidFill>
                <a:latin typeface="Lato" panose="020F0502020204030203" pitchFamily="34" charset="0"/>
                <a:cs typeface="Calibri" pitchFamily="34" charset="0"/>
              </a:rPr>
              <a:t>$61,586,523</a:t>
            </a:r>
            <a:endParaRPr lang="en-US" sz="2400" dirty="0">
              <a:solidFill>
                <a:srgbClr val="A64826"/>
              </a:solidFill>
              <a:latin typeface="Lato" panose="020F0502020204030203" pitchFamily="34" charset="0"/>
            </a:endParaRPr>
          </a:p>
        </p:txBody>
      </p:sp>
      <p:sp>
        <p:nvSpPr>
          <p:cNvPr id="10" name="TextBox 9">
            <a:extLst>
              <a:ext uri="{FF2B5EF4-FFF2-40B4-BE49-F238E27FC236}">
                <a16:creationId xmlns:a16="http://schemas.microsoft.com/office/drawing/2014/main" id="{39B4C9F6-816A-C696-5ABF-6D6083E6D0BB}"/>
              </a:ext>
            </a:extLst>
          </p:cNvPr>
          <p:cNvSpPr txBox="1"/>
          <p:nvPr/>
        </p:nvSpPr>
        <p:spPr>
          <a:xfrm>
            <a:off x="3426643" y="252203"/>
            <a:ext cx="6099142" cy="584775"/>
          </a:xfrm>
          <a:prstGeom prst="rect">
            <a:avLst/>
          </a:prstGeom>
          <a:noFill/>
        </p:spPr>
        <p:txBody>
          <a:bodyPr wrap="square">
            <a:spAutoFit/>
          </a:bodyPr>
          <a:lstStyle/>
          <a:p>
            <a:r>
              <a:rPr lang="en-US" sz="3200" b="1" dirty="0">
                <a:solidFill>
                  <a:srgbClr val="3C5973"/>
                </a:solidFill>
              </a:rPr>
              <a:t>DARS Aging Services FY 2023</a:t>
            </a:r>
          </a:p>
        </p:txBody>
      </p:sp>
    </p:spTree>
    <p:extLst>
      <p:ext uri="{BB962C8B-B14F-4D97-AF65-F5344CB8AC3E}">
        <p14:creationId xmlns:p14="http://schemas.microsoft.com/office/powerpoint/2010/main" val="36217251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949FE-4C91-D093-B689-02CCDB281559}"/>
              </a:ext>
            </a:extLst>
          </p:cNvPr>
          <p:cNvSpPr>
            <a:spLocks noGrp="1"/>
          </p:cNvSpPr>
          <p:nvPr>
            <p:ph type="title"/>
          </p:nvPr>
        </p:nvSpPr>
        <p:spPr/>
        <p:txBody>
          <a:bodyPr/>
          <a:lstStyle/>
          <a:p>
            <a:r>
              <a:rPr lang="en-US" sz="4000" dirty="0"/>
              <a:t>FY 23 Funding Chart</a:t>
            </a:r>
            <a:endParaRPr lang="en-US" dirty="0"/>
          </a:p>
        </p:txBody>
      </p:sp>
      <p:graphicFrame>
        <p:nvGraphicFramePr>
          <p:cNvPr id="7" name="Chart 6">
            <a:extLst>
              <a:ext uri="{FF2B5EF4-FFF2-40B4-BE49-F238E27FC236}">
                <a16:creationId xmlns:a16="http://schemas.microsoft.com/office/drawing/2014/main" id="{6A3D7660-94A0-5940-C0C9-7A7CE60BFA8F}"/>
              </a:ext>
            </a:extLst>
          </p:cNvPr>
          <p:cNvGraphicFramePr>
            <a:graphicFrameLocks/>
          </p:cNvGraphicFramePr>
          <p:nvPr>
            <p:extLst>
              <p:ext uri="{D42A27DB-BD31-4B8C-83A1-F6EECF244321}">
                <p14:modId xmlns:p14="http://schemas.microsoft.com/office/powerpoint/2010/main" val="2553928625"/>
              </p:ext>
            </p:extLst>
          </p:nvPr>
        </p:nvGraphicFramePr>
        <p:xfrm>
          <a:off x="1740031" y="1381225"/>
          <a:ext cx="7924800" cy="4953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346154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B18369C-0970-D938-E877-BC44929654EB}"/>
              </a:ext>
            </a:extLst>
          </p:cNvPr>
          <p:cNvGrpSpPr/>
          <p:nvPr/>
        </p:nvGrpSpPr>
        <p:grpSpPr>
          <a:xfrm>
            <a:off x="1507406" y="1086236"/>
            <a:ext cx="9177187" cy="5163735"/>
            <a:chOff x="560530" y="1082770"/>
            <a:chExt cx="9816959" cy="5468087"/>
          </a:xfrm>
        </p:grpSpPr>
        <p:sp>
          <p:nvSpPr>
            <p:cNvPr id="3" name="Text Box 154">
              <a:extLst>
                <a:ext uri="{FF2B5EF4-FFF2-40B4-BE49-F238E27FC236}">
                  <a16:creationId xmlns:a16="http://schemas.microsoft.com/office/drawing/2014/main" id="{2DD6DBB9-D78D-099C-1EF7-9660FA15EAD8}"/>
                </a:ext>
              </a:extLst>
            </p:cNvPr>
            <p:cNvSpPr txBox="1">
              <a:spLocks noChangeArrowheads="1"/>
            </p:cNvSpPr>
            <p:nvPr/>
          </p:nvSpPr>
          <p:spPr bwMode="auto">
            <a:xfrm>
              <a:off x="4155117" y="1093747"/>
              <a:ext cx="4794249" cy="1626087"/>
            </a:xfrm>
            <a:prstGeom prst="rect">
              <a:avLst/>
            </a:prstGeom>
            <a:noFill/>
            <a:ln>
              <a:noFill/>
            </a:ln>
            <a:effectLst/>
            <a:extLst>
              <a:ext uri="{909E8E84-426E-40DD-AFC4-6F175D3DCCD1}">
                <a14:hiddenFill xmlns:a14="http://schemas.microsoft.com/office/drawing/2010/main">
                  <a:solidFill>
                    <a:srgbClr val="FF6600"/>
                  </a:solidFill>
                </a14:hiddenFill>
              </a:ext>
              <a:ext uri="{91240B29-F687-4F45-9708-019B960494DF}">
                <a14:hiddenLine xmlns:a14="http://schemas.microsoft.com/office/drawing/2010/main" w="76200" cap="rnd">
                  <a:solidFill>
                    <a:srgbClr val="00002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566738">
                <a:spcBef>
                  <a:spcPct val="20000"/>
                </a:spcBef>
                <a:buFont typeface="Arial" panose="020B0604020202020204" pitchFamily="34" charset="0"/>
                <a:buChar char="•"/>
                <a:tabLst>
                  <a:tab pos="623888" algn="l"/>
                </a:tabLst>
                <a:defRPr sz="3200">
                  <a:solidFill>
                    <a:schemeClr val="tx1"/>
                  </a:solidFill>
                  <a:latin typeface="Calibri" panose="020F0502020204030204" pitchFamily="34" charset="0"/>
                </a:defRPr>
              </a:lvl1pPr>
              <a:lvl2pPr marL="742950" indent="-285750" defTabSz="566738">
                <a:spcBef>
                  <a:spcPct val="20000"/>
                </a:spcBef>
                <a:buFont typeface="Arial" panose="020B0604020202020204" pitchFamily="34" charset="0"/>
                <a:buChar char="–"/>
                <a:tabLst>
                  <a:tab pos="623888" algn="l"/>
                </a:tabLst>
                <a:defRPr sz="2800">
                  <a:solidFill>
                    <a:schemeClr val="tx1"/>
                  </a:solidFill>
                  <a:latin typeface="Calibri" panose="020F0502020204030204" pitchFamily="34" charset="0"/>
                </a:defRPr>
              </a:lvl2pPr>
              <a:lvl3pPr marL="1143000" indent="-228600" defTabSz="566738">
                <a:spcBef>
                  <a:spcPct val="20000"/>
                </a:spcBef>
                <a:buFont typeface="Arial" panose="020B0604020202020204" pitchFamily="34" charset="0"/>
                <a:buChar char="•"/>
                <a:tabLst>
                  <a:tab pos="623888" algn="l"/>
                </a:tabLst>
                <a:defRPr sz="2400">
                  <a:solidFill>
                    <a:schemeClr val="tx1"/>
                  </a:solidFill>
                  <a:latin typeface="Calibri" panose="020F0502020204030204" pitchFamily="34" charset="0"/>
                </a:defRPr>
              </a:lvl3pPr>
              <a:lvl4pPr marL="1600200" indent="-228600" defTabSz="566738">
                <a:spcBef>
                  <a:spcPct val="20000"/>
                </a:spcBef>
                <a:buFont typeface="Arial" panose="020B0604020202020204" pitchFamily="34" charset="0"/>
                <a:buChar char="–"/>
                <a:tabLst>
                  <a:tab pos="623888" algn="l"/>
                </a:tabLst>
                <a:defRPr sz="2000">
                  <a:solidFill>
                    <a:schemeClr val="tx1"/>
                  </a:solidFill>
                  <a:latin typeface="Calibri" panose="020F0502020204030204" pitchFamily="34" charset="0"/>
                </a:defRPr>
              </a:lvl4pPr>
              <a:lvl5pPr marL="2057400" indent="-228600" defTabSz="566738">
                <a:spcBef>
                  <a:spcPct val="20000"/>
                </a:spcBef>
                <a:buFont typeface="Arial" panose="020B0604020202020204" pitchFamily="34" charset="0"/>
                <a:buChar char="»"/>
                <a:tabLst>
                  <a:tab pos="623888" algn="l"/>
                </a:tabLst>
                <a:defRPr sz="2000">
                  <a:solidFill>
                    <a:schemeClr val="tx1"/>
                  </a:solidFill>
                  <a:latin typeface="Calibri" panose="020F0502020204030204" pitchFamily="34" charset="0"/>
                </a:defRPr>
              </a:lvl5pPr>
              <a:lvl6pPr marL="2514600" indent="-228600" defTabSz="566738" eaLnBrk="0" fontAlgn="base" hangingPunct="0">
                <a:spcBef>
                  <a:spcPct val="20000"/>
                </a:spcBef>
                <a:spcAft>
                  <a:spcPct val="0"/>
                </a:spcAft>
                <a:buFont typeface="Arial" panose="020B0604020202020204" pitchFamily="34" charset="0"/>
                <a:buChar char="»"/>
                <a:tabLst>
                  <a:tab pos="623888" algn="l"/>
                </a:tabLst>
                <a:defRPr sz="2000">
                  <a:solidFill>
                    <a:schemeClr val="tx1"/>
                  </a:solidFill>
                  <a:latin typeface="Calibri" panose="020F0502020204030204" pitchFamily="34" charset="0"/>
                </a:defRPr>
              </a:lvl6pPr>
              <a:lvl7pPr marL="2971800" indent="-228600" defTabSz="566738" eaLnBrk="0" fontAlgn="base" hangingPunct="0">
                <a:spcBef>
                  <a:spcPct val="20000"/>
                </a:spcBef>
                <a:spcAft>
                  <a:spcPct val="0"/>
                </a:spcAft>
                <a:buFont typeface="Arial" panose="020B0604020202020204" pitchFamily="34" charset="0"/>
                <a:buChar char="»"/>
                <a:tabLst>
                  <a:tab pos="623888" algn="l"/>
                </a:tabLst>
                <a:defRPr sz="2000">
                  <a:solidFill>
                    <a:schemeClr val="tx1"/>
                  </a:solidFill>
                  <a:latin typeface="Calibri" panose="020F0502020204030204" pitchFamily="34" charset="0"/>
                </a:defRPr>
              </a:lvl7pPr>
              <a:lvl8pPr marL="3429000" indent="-228600" defTabSz="566738" eaLnBrk="0" fontAlgn="base" hangingPunct="0">
                <a:spcBef>
                  <a:spcPct val="20000"/>
                </a:spcBef>
                <a:spcAft>
                  <a:spcPct val="0"/>
                </a:spcAft>
                <a:buFont typeface="Arial" panose="020B0604020202020204" pitchFamily="34" charset="0"/>
                <a:buChar char="»"/>
                <a:tabLst>
                  <a:tab pos="623888" algn="l"/>
                </a:tabLst>
                <a:defRPr sz="2000">
                  <a:solidFill>
                    <a:schemeClr val="tx1"/>
                  </a:solidFill>
                  <a:latin typeface="Calibri" panose="020F0502020204030204" pitchFamily="34" charset="0"/>
                </a:defRPr>
              </a:lvl8pPr>
              <a:lvl9pPr marL="3886200" indent="-228600" defTabSz="566738" eaLnBrk="0" fontAlgn="base" hangingPunct="0">
                <a:spcBef>
                  <a:spcPct val="20000"/>
                </a:spcBef>
                <a:spcAft>
                  <a:spcPct val="0"/>
                </a:spcAft>
                <a:buFont typeface="Arial" panose="020B0604020202020204" pitchFamily="34" charset="0"/>
                <a:buChar char="»"/>
                <a:tabLst>
                  <a:tab pos="623888" algn="l"/>
                </a:tabLst>
                <a:defRPr sz="2000">
                  <a:solidFill>
                    <a:schemeClr val="tx1"/>
                  </a:solidFill>
                  <a:latin typeface="Calibri" panose="020F0502020204030204" pitchFamily="34" charset="0"/>
                </a:defRPr>
              </a:lvl9pPr>
            </a:lstStyle>
            <a:p>
              <a:pPr>
                <a:spcBef>
                  <a:spcPct val="0"/>
                </a:spcBef>
                <a:spcAft>
                  <a:spcPts val="75"/>
                </a:spcAft>
                <a:buNone/>
              </a:pPr>
              <a:r>
                <a:rPr lang="en-US" altLang="en-US" sz="975" dirty="0">
                  <a:solidFill>
                    <a:srgbClr val="000000"/>
                  </a:solidFill>
                  <a:latin typeface="Arial" panose="020B0604020202020204" pitchFamily="34" charset="0"/>
                  <a:cs typeface="Arial" panose="020B0604020202020204" pitchFamily="34" charset="0"/>
                </a:rPr>
                <a:t>     </a:t>
              </a:r>
              <a:r>
                <a:rPr lang="en-US" altLang="en-US" sz="975" dirty="0">
                  <a:solidFill>
                    <a:srgbClr val="000000"/>
                  </a:solidFill>
                  <a:latin typeface="+mn-lt"/>
                  <a:cs typeface="Arial" panose="020B0604020202020204" pitchFamily="34" charset="0"/>
                </a:rPr>
                <a:t>15	Senior Connections, The Capital AAA</a:t>
              </a:r>
            </a:p>
            <a:p>
              <a:pPr>
                <a:spcBef>
                  <a:spcPct val="0"/>
                </a:spcBef>
                <a:spcAft>
                  <a:spcPts val="75"/>
                </a:spcAft>
                <a:buNone/>
              </a:pPr>
              <a:r>
                <a:rPr lang="en-US" altLang="en-US" sz="975" dirty="0">
                  <a:solidFill>
                    <a:srgbClr val="000000"/>
                  </a:solidFill>
                  <a:latin typeface="+mn-lt"/>
                  <a:cs typeface="Arial" panose="020B0604020202020204" pitchFamily="34" charset="0"/>
                </a:rPr>
                <a:t>      16	Healthy Generations (Rappahannock AAA)</a:t>
              </a:r>
            </a:p>
            <a:p>
              <a:pPr>
                <a:spcBef>
                  <a:spcPct val="0"/>
                </a:spcBef>
                <a:spcAft>
                  <a:spcPts val="75"/>
                </a:spcAft>
                <a:buNone/>
              </a:pPr>
              <a:r>
                <a:rPr lang="en-US" altLang="en-US" sz="975" dirty="0">
                  <a:solidFill>
                    <a:srgbClr val="000000"/>
                  </a:solidFill>
                  <a:latin typeface="+mn-lt"/>
                  <a:cs typeface="Arial" panose="020B0604020202020204" pitchFamily="34" charset="0"/>
                </a:rPr>
                <a:t>17/18	Bay Aging</a:t>
              </a:r>
            </a:p>
            <a:p>
              <a:pPr>
                <a:spcBef>
                  <a:spcPct val="0"/>
                </a:spcBef>
                <a:spcAft>
                  <a:spcPts val="75"/>
                </a:spcAft>
                <a:buNone/>
              </a:pPr>
              <a:r>
                <a:rPr lang="en-US" altLang="en-US" sz="975" dirty="0">
                  <a:solidFill>
                    <a:srgbClr val="000000"/>
                  </a:solidFill>
                  <a:latin typeface="+mn-lt"/>
                  <a:cs typeface="Arial" panose="020B0604020202020204" pitchFamily="34" charset="0"/>
                </a:rPr>
                <a:t>      19	Crater District AAA</a:t>
              </a:r>
            </a:p>
            <a:p>
              <a:pPr>
                <a:spcBef>
                  <a:spcPct val="0"/>
                </a:spcBef>
                <a:spcAft>
                  <a:spcPts val="75"/>
                </a:spcAft>
                <a:buNone/>
              </a:pPr>
              <a:r>
                <a:rPr lang="en-US" altLang="en-US" sz="975" dirty="0">
                  <a:solidFill>
                    <a:srgbClr val="000000"/>
                  </a:solidFill>
                  <a:latin typeface="+mn-lt"/>
                  <a:cs typeface="Arial" panose="020B0604020202020204" pitchFamily="34" charset="0"/>
                </a:rPr>
                <a:t>      20	Senior Services of Southeastern Virginia</a:t>
              </a:r>
            </a:p>
            <a:p>
              <a:pPr>
                <a:spcBef>
                  <a:spcPct val="0"/>
                </a:spcBef>
                <a:spcAft>
                  <a:spcPts val="75"/>
                </a:spcAft>
                <a:buNone/>
              </a:pPr>
              <a:r>
                <a:rPr lang="en-US" altLang="en-US" sz="975" dirty="0">
                  <a:solidFill>
                    <a:srgbClr val="000000"/>
                  </a:solidFill>
                  <a:latin typeface="+mn-lt"/>
                  <a:cs typeface="Arial" panose="020B0604020202020204" pitchFamily="34" charset="0"/>
                </a:rPr>
                <a:t>      21	Peninsula Agency on Aging</a:t>
              </a:r>
            </a:p>
            <a:p>
              <a:pPr>
                <a:spcBef>
                  <a:spcPct val="0"/>
                </a:spcBef>
                <a:spcAft>
                  <a:spcPts val="75"/>
                </a:spcAft>
                <a:buNone/>
              </a:pPr>
              <a:r>
                <a:rPr lang="en-US" altLang="en-US" sz="975" dirty="0">
                  <a:solidFill>
                    <a:srgbClr val="000000"/>
                  </a:solidFill>
                  <a:latin typeface="+mn-lt"/>
                  <a:cs typeface="Arial" panose="020B0604020202020204" pitchFamily="34" charset="0"/>
                </a:rPr>
                <a:t>      22	Eastern Shore AAA - Community Action Agency</a:t>
              </a:r>
            </a:p>
          </p:txBody>
        </p:sp>
        <p:sp>
          <p:nvSpPr>
            <p:cNvPr id="4" name="Freeform 649">
              <a:extLst>
                <a:ext uri="{FF2B5EF4-FFF2-40B4-BE49-F238E27FC236}">
                  <a16:creationId xmlns:a16="http://schemas.microsoft.com/office/drawing/2014/main" id="{B8238C14-5975-D2C8-FCD9-F7BDFCAD5D57}"/>
                </a:ext>
              </a:extLst>
            </p:cNvPr>
            <p:cNvSpPr>
              <a:spLocks/>
            </p:cNvSpPr>
            <p:nvPr/>
          </p:nvSpPr>
          <p:spPr bwMode="auto">
            <a:xfrm>
              <a:off x="7416801" y="3184526"/>
              <a:ext cx="620713" cy="733425"/>
            </a:xfrm>
            <a:custGeom>
              <a:avLst/>
              <a:gdLst>
                <a:gd name="T0" fmla="*/ 0 w 434"/>
                <a:gd name="T1" fmla="*/ 2147483646 h 577"/>
                <a:gd name="T2" fmla="*/ 2147483646 w 434"/>
                <a:gd name="T3" fmla="*/ 2147483646 h 577"/>
                <a:gd name="T4" fmla="*/ 2147483646 w 434"/>
                <a:gd name="T5" fmla="*/ 2147483646 h 577"/>
                <a:gd name="T6" fmla="*/ 2147483646 w 434"/>
                <a:gd name="T7" fmla="*/ 2147483646 h 577"/>
                <a:gd name="T8" fmla="*/ 2147483646 w 434"/>
                <a:gd name="T9" fmla="*/ 2147483646 h 577"/>
                <a:gd name="T10" fmla="*/ 2147483646 w 434"/>
                <a:gd name="T11" fmla="*/ 2147483646 h 577"/>
                <a:gd name="T12" fmla="*/ 2147483646 w 434"/>
                <a:gd name="T13" fmla="*/ 2147483646 h 577"/>
                <a:gd name="T14" fmla="*/ 2147483646 w 434"/>
                <a:gd name="T15" fmla="*/ 2147483646 h 577"/>
                <a:gd name="T16" fmla="*/ 2147483646 w 434"/>
                <a:gd name="T17" fmla="*/ 0 h 577"/>
                <a:gd name="T18" fmla="*/ 2147483646 w 434"/>
                <a:gd name="T19" fmla="*/ 2147483646 h 577"/>
                <a:gd name="T20" fmla="*/ 0 w 434"/>
                <a:gd name="T21" fmla="*/ 2147483646 h 5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34"/>
                <a:gd name="T34" fmla="*/ 0 h 577"/>
                <a:gd name="T35" fmla="*/ 434 w 434"/>
                <a:gd name="T36" fmla="*/ 577 h 57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34" h="577">
                  <a:moveTo>
                    <a:pt x="0" y="161"/>
                  </a:moveTo>
                  <a:lnTo>
                    <a:pt x="145" y="315"/>
                  </a:lnTo>
                  <a:lnTo>
                    <a:pt x="261" y="576"/>
                  </a:lnTo>
                  <a:lnTo>
                    <a:pt x="351" y="576"/>
                  </a:lnTo>
                  <a:lnTo>
                    <a:pt x="351" y="540"/>
                  </a:lnTo>
                  <a:lnTo>
                    <a:pt x="433" y="450"/>
                  </a:lnTo>
                  <a:lnTo>
                    <a:pt x="288" y="188"/>
                  </a:lnTo>
                  <a:lnTo>
                    <a:pt x="324" y="63"/>
                  </a:lnTo>
                  <a:lnTo>
                    <a:pt x="118" y="0"/>
                  </a:lnTo>
                  <a:lnTo>
                    <a:pt x="90" y="36"/>
                  </a:lnTo>
                  <a:lnTo>
                    <a:pt x="0" y="161"/>
                  </a:lnTo>
                </a:path>
              </a:pathLst>
            </a:custGeom>
            <a:solidFill>
              <a:srgbClr val="66FFFF"/>
            </a:solidFill>
            <a:ln w="12700" cap="rnd">
              <a:solidFill>
                <a:srgbClr val="5490A8"/>
              </a:solidFill>
              <a:round/>
              <a:headEnd type="none" w="sm" len="sm"/>
              <a:tailEnd type="none" w="sm" len="sm"/>
            </a:ln>
          </p:spPr>
          <p:txBody>
            <a:bodyPr/>
            <a:lstStyle/>
            <a:p>
              <a:pPr>
                <a:defRPr/>
              </a:pPr>
              <a:endParaRPr lang="en-US" sz="1500" kern="0" dirty="0">
                <a:solidFill>
                  <a:srgbClr val="3366CC"/>
                </a:solidFill>
              </a:endParaRPr>
            </a:p>
          </p:txBody>
        </p:sp>
        <p:sp>
          <p:nvSpPr>
            <p:cNvPr id="5" name="Freeform 654">
              <a:extLst>
                <a:ext uri="{FF2B5EF4-FFF2-40B4-BE49-F238E27FC236}">
                  <a16:creationId xmlns:a16="http://schemas.microsoft.com/office/drawing/2014/main" id="{19DAEA2F-42FC-2DC0-88BF-52CD47B81911}"/>
                </a:ext>
              </a:extLst>
            </p:cNvPr>
            <p:cNvSpPr>
              <a:spLocks/>
            </p:cNvSpPr>
            <p:nvPr/>
          </p:nvSpPr>
          <p:spPr bwMode="auto">
            <a:xfrm>
              <a:off x="7077075" y="4381501"/>
              <a:ext cx="482600" cy="417513"/>
            </a:xfrm>
            <a:custGeom>
              <a:avLst/>
              <a:gdLst>
                <a:gd name="T0" fmla="*/ 2147483646 w 10000"/>
                <a:gd name="T1" fmla="*/ 0 h 10232"/>
                <a:gd name="T2" fmla="*/ 0 w 10000"/>
                <a:gd name="T3" fmla="*/ 2147483646 h 10232"/>
                <a:gd name="T4" fmla="*/ 2147483646 w 10000"/>
                <a:gd name="T5" fmla="*/ 2147483646 h 10232"/>
                <a:gd name="T6" fmla="*/ 2147483646 w 10000"/>
                <a:gd name="T7" fmla="*/ 2147483646 h 10232"/>
                <a:gd name="T8" fmla="*/ 2147483646 w 10000"/>
                <a:gd name="T9" fmla="*/ 2147483646 h 10232"/>
                <a:gd name="T10" fmla="*/ 2147483646 w 10000"/>
                <a:gd name="T11" fmla="*/ 2147483646 h 102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0" h="10232">
                  <a:moveTo>
                    <a:pt x="4411" y="0"/>
                  </a:moveTo>
                  <a:lnTo>
                    <a:pt x="0" y="8083"/>
                  </a:lnTo>
                  <a:lnTo>
                    <a:pt x="5790" y="10232"/>
                  </a:lnTo>
                  <a:lnTo>
                    <a:pt x="7124" y="7966"/>
                  </a:lnTo>
                  <a:lnTo>
                    <a:pt x="10000" y="5038"/>
                  </a:lnTo>
                  <a:lnTo>
                    <a:pt x="4519" y="232"/>
                  </a:lnTo>
                </a:path>
              </a:pathLst>
            </a:custGeom>
            <a:solidFill>
              <a:srgbClr val="FFFF99"/>
            </a:solidFill>
            <a:ln w="12700" cap="rnd">
              <a:solidFill>
                <a:srgbClr val="5490A8"/>
              </a:solidFill>
              <a:round/>
              <a:headEnd type="none" w="sm" len="sm"/>
              <a:tailEnd type="none" w="sm" len="sm"/>
            </a:ln>
          </p:spPr>
          <p:txBody>
            <a:bodyPr/>
            <a:lstStyle/>
            <a:p>
              <a:pPr>
                <a:defRPr/>
              </a:pPr>
              <a:endParaRPr lang="en-US" sz="1500" kern="0" dirty="0">
                <a:solidFill>
                  <a:srgbClr val="3366CC"/>
                </a:solidFill>
              </a:endParaRPr>
            </a:p>
          </p:txBody>
        </p:sp>
        <p:sp>
          <p:nvSpPr>
            <p:cNvPr id="6" name="Freeform 620">
              <a:extLst>
                <a:ext uri="{FF2B5EF4-FFF2-40B4-BE49-F238E27FC236}">
                  <a16:creationId xmlns:a16="http://schemas.microsoft.com/office/drawing/2014/main" id="{895A2BE4-AD35-27E6-EB0F-D064F08F2406}"/>
                </a:ext>
              </a:extLst>
            </p:cNvPr>
            <p:cNvSpPr>
              <a:spLocks/>
            </p:cNvSpPr>
            <p:nvPr/>
          </p:nvSpPr>
          <p:spPr bwMode="auto">
            <a:xfrm>
              <a:off x="5451476" y="5883276"/>
              <a:ext cx="504825" cy="366713"/>
            </a:xfrm>
            <a:custGeom>
              <a:avLst/>
              <a:gdLst>
                <a:gd name="T0" fmla="*/ 2147483646 w 353"/>
                <a:gd name="T1" fmla="*/ 2147483646 h 289"/>
                <a:gd name="T2" fmla="*/ 0 w 353"/>
                <a:gd name="T3" fmla="*/ 2147483646 h 289"/>
                <a:gd name="T4" fmla="*/ 0 w 353"/>
                <a:gd name="T5" fmla="*/ 2147483646 h 289"/>
                <a:gd name="T6" fmla="*/ 2147483646 w 353"/>
                <a:gd name="T7" fmla="*/ 2147483646 h 289"/>
                <a:gd name="T8" fmla="*/ 2147483646 w 353"/>
                <a:gd name="T9" fmla="*/ 2147483646 h 289"/>
                <a:gd name="T10" fmla="*/ 2147483646 w 353"/>
                <a:gd name="T11" fmla="*/ 2147483646 h 289"/>
                <a:gd name="T12" fmla="*/ 2147483646 w 353"/>
                <a:gd name="T13" fmla="*/ 0 h 289"/>
                <a:gd name="T14" fmla="*/ 2147483646 w 353"/>
                <a:gd name="T15" fmla="*/ 2147483646 h 289"/>
                <a:gd name="T16" fmla="*/ 2147483646 w 353"/>
                <a:gd name="T17" fmla="*/ 0 h 289"/>
                <a:gd name="T18" fmla="*/ 2147483646 w 353"/>
                <a:gd name="T19" fmla="*/ 2147483646 h 2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53"/>
                <a:gd name="T31" fmla="*/ 0 h 289"/>
                <a:gd name="T32" fmla="*/ 353 w 353"/>
                <a:gd name="T33" fmla="*/ 289 h 28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53" h="289">
                  <a:moveTo>
                    <a:pt x="63" y="72"/>
                  </a:moveTo>
                  <a:lnTo>
                    <a:pt x="0" y="72"/>
                  </a:lnTo>
                  <a:lnTo>
                    <a:pt x="0" y="134"/>
                  </a:lnTo>
                  <a:lnTo>
                    <a:pt x="63" y="198"/>
                  </a:lnTo>
                  <a:lnTo>
                    <a:pt x="63" y="288"/>
                  </a:lnTo>
                  <a:lnTo>
                    <a:pt x="298" y="288"/>
                  </a:lnTo>
                  <a:lnTo>
                    <a:pt x="352" y="0"/>
                  </a:lnTo>
                  <a:lnTo>
                    <a:pt x="261" y="36"/>
                  </a:lnTo>
                  <a:lnTo>
                    <a:pt x="89" y="0"/>
                  </a:lnTo>
                  <a:lnTo>
                    <a:pt x="63" y="72"/>
                  </a:lnTo>
                </a:path>
              </a:pathLst>
            </a:custGeom>
            <a:solidFill>
              <a:srgbClr val="C4BD97"/>
            </a:solidFill>
            <a:ln w="12700" cap="rnd">
              <a:solidFill>
                <a:srgbClr val="5490A8"/>
              </a:solidFill>
              <a:round/>
              <a:headEnd type="none" w="sm" len="sm"/>
              <a:tailEnd type="none" w="sm" len="sm"/>
            </a:ln>
          </p:spPr>
          <p:txBody>
            <a:bodyPr/>
            <a:lstStyle/>
            <a:p>
              <a:pPr>
                <a:defRPr/>
              </a:pPr>
              <a:endParaRPr lang="en-US" sz="1500" kern="0" dirty="0">
                <a:solidFill>
                  <a:srgbClr val="3366CC"/>
                </a:solidFill>
              </a:endParaRPr>
            </a:p>
          </p:txBody>
        </p:sp>
        <p:sp>
          <p:nvSpPr>
            <p:cNvPr id="7" name="Freeform 662">
              <a:extLst>
                <a:ext uri="{FF2B5EF4-FFF2-40B4-BE49-F238E27FC236}">
                  <a16:creationId xmlns:a16="http://schemas.microsoft.com/office/drawing/2014/main" id="{002949BF-AF3F-3ECF-9DA9-DCFFB7FB0819}"/>
                </a:ext>
              </a:extLst>
            </p:cNvPr>
            <p:cNvSpPr>
              <a:spLocks/>
            </p:cNvSpPr>
            <p:nvPr/>
          </p:nvSpPr>
          <p:spPr bwMode="auto">
            <a:xfrm>
              <a:off x="7751763" y="4945064"/>
              <a:ext cx="673100" cy="458787"/>
            </a:xfrm>
            <a:custGeom>
              <a:avLst/>
              <a:gdLst>
                <a:gd name="T0" fmla="*/ 2147483646 w 470"/>
                <a:gd name="T1" fmla="*/ 2147483646 h 352"/>
                <a:gd name="T2" fmla="*/ 2147483646 w 470"/>
                <a:gd name="T3" fmla="*/ 2147483646 h 352"/>
                <a:gd name="T4" fmla="*/ 2147483646 w 470"/>
                <a:gd name="T5" fmla="*/ 2147483646 h 352"/>
                <a:gd name="T6" fmla="*/ 0 w 470"/>
                <a:gd name="T7" fmla="*/ 2147483646 h 352"/>
                <a:gd name="T8" fmla="*/ 2147483646 w 470"/>
                <a:gd name="T9" fmla="*/ 2147483646 h 352"/>
                <a:gd name="T10" fmla="*/ 2147483646 w 470"/>
                <a:gd name="T11" fmla="*/ 2147483646 h 352"/>
                <a:gd name="T12" fmla="*/ 2147483646 w 470"/>
                <a:gd name="T13" fmla="*/ 2147483646 h 352"/>
                <a:gd name="T14" fmla="*/ 2147483646 w 470"/>
                <a:gd name="T15" fmla="*/ 2147483646 h 352"/>
                <a:gd name="T16" fmla="*/ 2147483646 w 470"/>
                <a:gd name="T17" fmla="*/ 2147483646 h 352"/>
                <a:gd name="T18" fmla="*/ 2147483646 w 470"/>
                <a:gd name="T19" fmla="*/ 2147483646 h 352"/>
                <a:gd name="T20" fmla="*/ 2147483646 w 470"/>
                <a:gd name="T21" fmla="*/ 2147483646 h 352"/>
                <a:gd name="T22" fmla="*/ 2147483646 w 470"/>
                <a:gd name="T23" fmla="*/ 2147483646 h 352"/>
                <a:gd name="T24" fmla="*/ 2147483646 w 470"/>
                <a:gd name="T25" fmla="*/ 2147483646 h 352"/>
                <a:gd name="T26" fmla="*/ 2147483646 w 470"/>
                <a:gd name="T27" fmla="*/ 2147483646 h 352"/>
                <a:gd name="T28" fmla="*/ 2147483646 w 470"/>
                <a:gd name="T29" fmla="*/ 2147483646 h 352"/>
                <a:gd name="T30" fmla="*/ 2147483646 w 470"/>
                <a:gd name="T31" fmla="*/ 0 h 352"/>
                <a:gd name="T32" fmla="*/ 2147483646 w 470"/>
                <a:gd name="T33" fmla="*/ 2147483646 h 35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70"/>
                <a:gd name="T52" fmla="*/ 0 h 352"/>
                <a:gd name="T53" fmla="*/ 470 w 470"/>
                <a:gd name="T54" fmla="*/ 352 h 35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70" h="352">
                  <a:moveTo>
                    <a:pt x="54" y="98"/>
                  </a:moveTo>
                  <a:lnTo>
                    <a:pt x="54" y="126"/>
                  </a:lnTo>
                  <a:lnTo>
                    <a:pt x="27" y="197"/>
                  </a:lnTo>
                  <a:lnTo>
                    <a:pt x="0" y="224"/>
                  </a:lnTo>
                  <a:lnTo>
                    <a:pt x="90" y="287"/>
                  </a:lnTo>
                  <a:lnTo>
                    <a:pt x="145" y="260"/>
                  </a:lnTo>
                  <a:lnTo>
                    <a:pt x="172" y="287"/>
                  </a:lnTo>
                  <a:lnTo>
                    <a:pt x="262" y="351"/>
                  </a:lnTo>
                  <a:lnTo>
                    <a:pt x="352" y="351"/>
                  </a:lnTo>
                  <a:lnTo>
                    <a:pt x="469" y="224"/>
                  </a:lnTo>
                  <a:lnTo>
                    <a:pt x="469" y="161"/>
                  </a:lnTo>
                  <a:lnTo>
                    <a:pt x="380" y="197"/>
                  </a:lnTo>
                  <a:lnTo>
                    <a:pt x="316" y="126"/>
                  </a:lnTo>
                  <a:lnTo>
                    <a:pt x="262" y="98"/>
                  </a:lnTo>
                  <a:lnTo>
                    <a:pt x="235" y="35"/>
                  </a:lnTo>
                  <a:lnTo>
                    <a:pt x="145" y="0"/>
                  </a:lnTo>
                  <a:lnTo>
                    <a:pt x="54" y="98"/>
                  </a:lnTo>
                </a:path>
              </a:pathLst>
            </a:custGeom>
            <a:solidFill>
              <a:srgbClr val="66FF99"/>
            </a:solidFill>
            <a:ln w="12700" cap="rnd">
              <a:solidFill>
                <a:srgbClr val="5490A8"/>
              </a:solidFill>
              <a:round/>
              <a:headEnd type="none" w="sm" len="sm"/>
              <a:tailEnd type="none" w="sm" len="sm"/>
            </a:ln>
          </p:spPr>
          <p:txBody>
            <a:bodyPr/>
            <a:lstStyle/>
            <a:p>
              <a:pPr>
                <a:defRPr/>
              </a:pPr>
              <a:endParaRPr lang="en-US" sz="1500" kern="0" dirty="0">
                <a:solidFill>
                  <a:srgbClr val="3366CC"/>
                </a:solidFill>
              </a:endParaRPr>
            </a:p>
          </p:txBody>
        </p:sp>
        <p:sp>
          <p:nvSpPr>
            <p:cNvPr id="8" name="Freeform 625">
              <a:extLst>
                <a:ext uri="{FF2B5EF4-FFF2-40B4-BE49-F238E27FC236}">
                  <a16:creationId xmlns:a16="http://schemas.microsoft.com/office/drawing/2014/main" id="{6327D82C-76A5-615B-FAE7-AB63B4B36898}"/>
                </a:ext>
              </a:extLst>
            </p:cNvPr>
            <p:cNvSpPr>
              <a:spLocks/>
            </p:cNvSpPr>
            <p:nvPr/>
          </p:nvSpPr>
          <p:spPr bwMode="auto">
            <a:xfrm>
              <a:off x="5878513" y="4314826"/>
              <a:ext cx="544512" cy="688975"/>
            </a:xfrm>
            <a:custGeom>
              <a:avLst/>
              <a:gdLst>
                <a:gd name="T0" fmla="*/ 0 w 381"/>
                <a:gd name="T1" fmla="*/ 2147483646 h 542"/>
                <a:gd name="T2" fmla="*/ 0 w 381"/>
                <a:gd name="T3" fmla="*/ 2147483646 h 542"/>
                <a:gd name="T4" fmla="*/ 2147483646 w 381"/>
                <a:gd name="T5" fmla="*/ 2147483646 h 542"/>
                <a:gd name="T6" fmla="*/ 2147483646 w 381"/>
                <a:gd name="T7" fmla="*/ 2147483646 h 542"/>
                <a:gd name="T8" fmla="*/ 2147483646 w 381"/>
                <a:gd name="T9" fmla="*/ 2147483646 h 542"/>
                <a:gd name="T10" fmla="*/ 2147483646 w 381"/>
                <a:gd name="T11" fmla="*/ 2147483646 h 542"/>
                <a:gd name="T12" fmla="*/ 2147483646 w 381"/>
                <a:gd name="T13" fmla="*/ 2147483646 h 542"/>
                <a:gd name="T14" fmla="*/ 2147483646 w 381"/>
                <a:gd name="T15" fmla="*/ 0 h 542"/>
                <a:gd name="T16" fmla="*/ 2147483646 w 381"/>
                <a:gd name="T17" fmla="*/ 2147483646 h 542"/>
                <a:gd name="T18" fmla="*/ 2147483646 w 381"/>
                <a:gd name="T19" fmla="*/ 2147483646 h 542"/>
                <a:gd name="T20" fmla="*/ 0 w 381"/>
                <a:gd name="T21" fmla="*/ 2147483646 h 5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81"/>
                <a:gd name="T34" fmla="*/ 0 h 542"/>
                <a:gd name="T35" fmla="*/ 381 w 381"/>
                <a:gd name="T36" fmla="*/ 542 h 5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81" h="542">
                  <a:moveTo>
                    <a:pt x="0" y="352"/>
                  </a:moveTo>
                  <a:lnTo>
                    <a:pt x="0" y="442"/>
                  </a:lnTo>
                  <a:lnTo>
                    <a:pt x="145" y="541"/>
                  </a:lnTo>
                  <a:lnTo>
                    <a:pt x="172" y="479"/>
                  </a:lnTo>
                  <a:lnTo>
                    <a:pt x="289" y="290"/>
                  </a:lnTo>
                  <a:lnTo>
                    <a:pt x="344" y="290"/>
                  </a:lnTo>
                  <a:lnTo>
                    <a:pt x="380" y="226"/>
                  </a:lnTo>
                  <a:lnTo>
                    <a:pt x="145" y="0"/>
                  </a:lnTo>
                  <a:lnTo>
                    <a:pt x="27" y="226"/>
                  </a:lnTo>
                  <a:lnTo>
                    <a:pt x="54" y="253"/>
                  </a:lnTo>
                  <a:lnTo>
                    <a:pt x="0" y="352"/>
                  </a:lnTo>
                </a:path>
              </a:pathLst>
            </a:custGeom>
            <a:solidFill>
              <a:srgbClr val="FFCCCC"/>
            </a:solidFill>
            <a:ln w="12700" cap="rnd">
              <a:solidFill>
                <a:srgbClr val="5490A8"/>
              </a:solidFill>
              <a:round/>
              <a:headEnd type="none" w="sm" len="sm"/>
              <a:tailEnd type="none" w="sm" len="sm"/>
            </a:ln>
          </p:spPr>
          <p:txBody>
            <a:bodyPr/>
            <a:lstStyle/>
            <a:p>
              <a:pPr>
                <a:defRPr/>
              </a:pPr>
              <a:endParaRPr lang="en-US" sz="1500" kern="0" dirty="0">
                <a:solidFill>
                  <a:srgbClr val="3366CC"/>
                </a:solidFill>
              </a:endParaRPr>
            </a:p>
          </p:txBody>
        </p:sp>
        <p:sp>
          <p:nvSpPr>
            <p:cNvPr id="9" name="Freeform 587">
              <a:extLst>
                <a:ext uri="{FF2B5EF4-FFF2-40B4-BE49-F238E27FC236}">
                  <a16:creationId xmlns:a16="http://schemas.microsoft.com/office/drawing/2014/main" id="{23DED6BD-3627-9BEF-301C-83B4FB9529C1}"/>
                </a:ext>
              </a:extLst>
            </p:cNvPr>
            <p:cNvSpPr>
              <a:spLocks/>
            </p:cNvSpPr>
            <p:nvPr/>
          </p:nvSpPr>
          <p:spPr bwMode="auto">
            <a:xfrm>
              <a:off x="6743700" y="4716463"/>
              <a:ext cx="596900" cy="527050"/>
            </a:xfrm>
            <a:custGeom>
              <a:avLst/>
              <a:gdLst>
                <a:gd name="T0" fmla="*/ 0 w 416"/>
                <a:gd name="T1" fmla="*/ 2147483646 h 415"/>
                <a:gd name="T2" fmla="*/ 0 w 416"/>
                <a:gd name="T3" fmla="*/ 2147483646 h 415"/>
                <a:gd name="T4" fmla="*/ 2147483646 w 416"/>
                <a:gd name="T5" fmla="*/ 2147483646 h 415"/>
                <a:gd name="T6" fmla="*/ 2147483646 w 416"/>
                <a:gd name="T7" fmla="*/ 2147483646 h 415"/>
                <a:gd name="T8" fmla="*/ 2147483646 w 416"/>
                <a:gd name="T9" fmla="*/ 2147483646 h 415"/>
                <a:gd name="T10" fmla="*/ 2147483646 w 416"/>
                <a:gd name="T11" fmla="*/ 0 h 415"/>
                <a:gd name="T12" fmla="*/ 2147483646 w 416"/>
                <a:gd name="T13" fmla="*/ 2147483646 h 415"/>
                <a:gd name="T14" fmla="*/ 2147483646 w 416"/>
                <a:gd name="T15" fmla="*/ 2147483646 h 415"/>
                <a:gd name="T16" fmla="*/ 0 w 416"/>
                <a:gd name="T17" fmla="*/ 2147483646 h 4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16"/>
                <a:gd name="T28" fmla="*/ 0 h 415"/>
                <a:gd name="T29" fmla="*/ 416 w 416"/>
                <a:gd name="T30" fmla="*/ 415 h 4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16" h="415">
                  <a:moveTo>
                    <a:pt x="0" y="127"/>
                  </a:moveTo>
                  <a:lnTo>
                    <a:pt x="0" y="225"/>
                  </a:lnTo>
                  <a:lnTo>
                    <a:pt x="180" y="387"/>
                  </a:lnTo>
                  <a:lnTo>
                    <a:pt x="261" y="414"/>
                  </a:lnTo>
                  <a:lnTo>
                    <a:pt x="415" y="63"/>
                  </a:lnTo>
                  <a:lnTo>
                    <a:pt x="234" y="0"/>
                  </a:lnTo>
                  <a:lnTo>
                    <a:pt x="116" y="36"/>
                  </a:lnTo>
                  <a:lnTo>
                    <a:pt x="62" y="127"/>
                  </a:lnTo>
                  <a:lnTo>
                    <a:pt x="0" y="127"/>
                  </a:lnTo>
                </a:path>
              </a:pathLst>
            </a:custGeom>
            <a:solidFill>
              <a:srgbClr val="99FFCC"/>
            </a:solidFill>
            <a:ln w="12700" cap="rnd">
              <a:solidFill>
                <a:srgbClr val="5490A8"/>
              </a:solidFill>
              <a:round/>
              <a:headEnd type="none" w="sm" len="sm"/>
              <a:tailEnd type="none" w="sm" len="sm"/>
            </a:ln>
          </p:spPr>
          <p:txBody>
            <a:bodyPr/>
            <a:lstStyle/>
            <a:p>
              <a:pPr>
                <a:defRPr/>
              </a:pPr>
              <a:endParaRPr lang="en-US" sz="1500" kern="0" dirty="0">
                <a:solidFill>
                  <a:srgbClr val="3366CC"/>
                </a:solidFill>
              </a:endParaRPr>
            </a:p>
          </p:txBody>
        </p:sp>
        <p:sp>
          <p:nvSpPr>
            <p:cNvPr id="10" name="Freeform 588">
              <a:extLst>
                <a:ext uri="{FF2B5EF4-FFF2-40B4-BE49-F238E27FC236}">
                  <a16:creationId xmlns:a16="http://schemas.microsoft.com/office/drawing/2014/main" id="{0CCCA56F-7242-65AB-30CE-87A12AAC02B2}"/>
                </a:ext>
              </a:extLst>
            </p:cNvPr>
            <p:cNvSpPr>
              <a:spLocks/>
            </p:cNvSpPr>
            <p:nvPr/>
          </p:nvSpPr>
          <p:spPr bwMode="auto">
            <a:xfrm>
              <a:off x="6365876" y="4359275"/>
              <a:ext cx="550863" cy="636588"/>
            </a:xfrm>
            <a:custGeom>
              <a:avLst/>
              <a:gdLst>
                <a:gd name="T0" fmla="*/ 2147483646 w 434"/>
                <a:gd name="T1" fmla="*/ 2147483646 h 597"/>
                <a:gd name="T2" fmla="*/ 0 w 434"/>
                <a:gd name="T3" fmla="*/ 2147483646 h 597"/>
                <a:gd name="T4" fmla="*/ 2147483646 w 434"/>
                <a:gd name="T5" fmla="*/ 2147483646 h 597"/>
                <a:gd name="T6" fmla="*/ 2147483646 w 434"/>
                <a:gd name="T7" fmla="*/ 2147483646 h 597"/>
                <a:gd name="T8" fmla="*/ 2147483646 w 434"/>
                <a:gd name="T9" fmla="*/ 2147483646 h 597"/>
                <a:gd name="T10" fmla="*/ 2147483646 w 434"/>
                <a:gd name="T11" fmla="*/ 2147483646 h 597"/>
                <a:gd name="T12" fmla="*/ 2147483646 w 434"/>
                <a:gd name="T13" fmla="*/ 2147483646 h 597"/>
                <a:gd name="T14" fmla="*/ 2147483646 w 434"/>
                <a:gd name="T15" fmla="*/ 2147483646 h 597"/>
                <a:gd name="T16" fmla="*/ 2147483646 w 434"/>
                <a:gd name="T17" fmla="*/ 2147483646 h 597"/>
                <a:gd name="T18" fmla="*/ 2147483646 w 434"/>
                <a:gd name="T19" fmla="*/ 2147483646 h 597"/>
                <a:gd name="T20" fmla="*/ 2147483646 w 434"/>
                <a:gd name="T21" fmla="*/ 2147483646 h 597"/>
                <a:gd name="T22" fmla="*/ 2147483646 w 434"/>
                <a:gd name="T23" fmla="*/ 0 h 597"/>
                <a:gd name="T24" fmla="*/ 2147483646 w 434"/>
                <a:gd name="T25" fmla="*/ 2147483646 h 597"/>
                <a:gd name="T26" fmla="*/ 2147483646 w 434"/>
                <a:gd name="T27" fmla="*/ 2147483646 h 59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34"/>
                <a:gd name="T43" fmla="*/ 0 h 597"/>
                <a:gd name="T44" fmla="*/ 434 w 434"/>
                <a:gd name="T45" fmla="*/ 597 h 59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34" h="597">
                  <a:moveTo>
                    <a:pt x="42" y="231"/>
                  </a:moveTo>
                  <a:lnTo>
                    <a:pt x="0" y="304"/>
                  </a:lnTo>
                  <a:lnTo>
                    <a:pt x="42" y="304"/>
                  </a:lnTo>
                  <a:lnTo>
                    <a:pt x="104" y="335"/>
                  </a:lnTo>
                  <a:lnTo>
                    <a:pt x="104" y="408"/>
                  </a:lnTo>
                  <a:lnTo>
                    <a:pt x="166" y="450"/>
                  </a:lnTo>
                  <a:lnTo>
                    <a:pt x="268" y="596"/>
                  </a:lnTo>
                  <a:lnTo>
                    <a:pt x="300" y="596"/>
                  </a:lnTo>
                  <a:lnTo>
                    <a:pt x="300" y="482"/>
                  </a:lnTo>
                  <a:lnTo>
                    <a:pt x="371" y="482"/>
                  </a:lnTo>
                  <a:lnTo>
                    <a:pt x="433" y="377"/>
                  </a:lnTo>
                  <a:lnTo>
                    <a:pt x="268" y="0"/>
                  </a:lnTo>
                  <a:lnTo>
                    <a:pt x="166" y="189"/>
                  </a:lnTo>
                  <a:lnTo>
                    <a:pt x="42" y="231"/>
                  </a:lnTo>
                </a:path>
              </a:pathLst>
            </a:custGeom>
            <a:solidFill>
              <a:srgbClr val="FFFF99"/>
            </a:solidFill>
            <a:ln w="12700" cap="rnd">
              <a:solidFill>
                <a:srgbClr val="5490A8"/>
              </a:solidFill>
              <a:round/>
              <a:headEnd type="none" w="sm" len="sm"/>
              <a:tailEnd type="none" w="sm" len="sm"/>
            </a:ln>
          </p:spPr>
          <p:txBody>
            <a:bodyPr/>
            <a:lstStyle/>
            <a:p>
              <a:pPr>
                <a:defRPr/>
              </a:pPr>
              <a:endParaRPr lang="en-US" sz="1500" kern="0" dirty="0">
                <a:solidFill>
                  <a:srgbClr val="3366CC"/>
                </a:solidFill>
              </a:endParaRPr>
            </a:p>
          </p:txBody>
        </p:sp>
        <p:sp>
          <p:nvSpPr>
            <p:cNvPr id="11" name="Freeform 589">
              <a:extLst>
                <a:ext uri="{FF2B5EF4-FFF2-40B4-BE49-F238E27FC236}">
                  <a16:creationId xmlns:a16="http://schemas.microsoft.com/office/drawing/2014/main" id="{839466EA-D44C-D761-498A-C96FCB29333C}"/>
                </a:ext>
              </a:extLst>
            </p:cNvPr>
            <p:cNvSpPr>
              <a:spLocks/>
            </p:cNvSpPr>
            <p:nvPr/>
          </p:nvSpPr>
          <p:spPr bwMode="auto">
            <a:xfrm>
              <a:off x="7377114" y="5322888"/>
              <a:ext cx="454025" cy="366712"/>
            </a:xfrm>
            <a:custGeom>
              <a:avLst/>
              <a:gdLst>
                <a:gd name="T0" fmla="*/ 0 w 316"/>
                <a:gd name="T1" fmla="*/ 0 h 289"/>
                <a:gd name="T2" fmla="*/ 0 w 316"/>
                <a:gd name="T3" fmla="*/ 2147483646 h 289"/>
                <a:gd name="T4" fmla="*/ 2147483646 w 316"/>
                <a:gd name="T5" fmla="*/ 2147483646 h 289"/>
                <a:gd name="T6" fmla="*/ 2147483646 w 316"/>
                <a:gd name="T7" fmla="*/ 2147483646 h 289"/>
                <a:gd name="T8" fmla="*/ 2147483646 w 316"/>
                <a:gd name="T9" fmla="*/ 2147483646 h 289"/>
                <a:gd name="T10" fmla="*/ 2147483646 w 316"/>
                <a:gd name="T11" fmla="*/ 2147483646 h 289"/>
                <a:gd name="T12" fmla="*/ 2147483646 w 316"/>
                <a:gd name="T13" fmla="*/ 2147483646 h 289"/>
                <a:gd name="T14" fmla="*/ 0 w 316"/>
                <a:gd name="T15" fmla="*/ 0 h 289"/>
                <a:gd name="T16" fmla="*/ 0 60000 65536"/>
                <a:gd name="T17" fmla="*/ 0 60000 65536"/>
                <a:gd name="T18" fmla="*/ 0 60000 65536"/>
                <a:gd name="T19" fmla="*/ 0 60000 65536"/>
                <a:gd name="T20" fmla="*/ 0 60000 65536"/>
                <a:gd name="T21" fmla="*/ 0 60000 65536"/>
                <a:gd name="T22" fmla="*/ 0 60000 65536"/>
                <a:gd name="T23" fmla="*/ 0 60000 65536"/>
                <a:gd name="T24" fmla="*/ 0 w 316"/>
                <a:gd name="T25" fmla="*/ 0 h 289"/>
                <a:gd name="T26" fmla="*/ 316 w 316"/>
                <a:gd name="T27" fmla="*/ 289 h 28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6" h="289">
                  <a:moveTo>
                    <a:pt x="0" y="0"/>
                  </a:moveTo>
                  <a:lnTo>
                    <a:pt x="0" y="163"/>
                  </a:lnTo>
                  <a:lnTo>
                    <a:pt x="117" y="252"/>
                  </a:lnTo>
                  <a:lnTo>
                    <a:pt x="172" y="252"/>
                  </a:lnTo>
                  <a:lnTo>
                    <a:pt x="261" y="288"/>
                  </a:lnTo>
                  <a:lnTo>
                    <a:pt x="261" y="126"/>
                  </a:lnTo>
                  <a:lnTo>
                    <a:pt x="315" y="99"/>
                  </a:lnTo>
                  <a:lnTo>
                    <a:pt x="0" y="0"/>
                  </a:lnTo>
                </a:path>
              </a:pathLst>
            </a:custGeom>
            <a:solidFill>
              <a:srgbClr val="99FFCC"/>
            </a:solidFill>
            <a:ln w="12700" cap="rnd">
              <a:solidFill>
                <a:srgbClr val="5490A8"/>
              </a:solidFill>
              <a:round/>
              <a:headEnd type="none" w="sm" len="sm"/>
              <a:tailEnd type="none" w="sm" len="sm"/>
            </a:ln>
          </p:spPr>
          <p:txBody>
            <a:bodyPr/>
            <a:lstStyle/>
            <a:p>
              <a:pPr>
                <a:defRPr/>
              </a:pPr>
              <a:endParaRPr lang="en-US" sz="1500" kern="0" dirty="0">
                <a:solidFill>
                  <a:srgbClr val="3366CC"/>
                </a:solidFill>
              </a:endParaRPr>
            </a:p>
          </p:txBody>
        </p:sp>
        <p:sp>
          <p:nvSpPr>
            <p:cNvPr id="12" name="Freeform 590">
              <a:extLst>
                <a:ext uri="{FF2B5EF4-FFF2-40B4-BE49-F238E27FC236}">
                  <a16:creationId xmlns:a16="http://schemas.microsoft.com/office/drawing/2014/main" id="{C67EB5D2-32BA-D7D0-77D7-224EA7CBC7F3}"/>
                </a:ext>
              </a:extLst>
            </p:cNvPr>
            <p:cNvSpPr>
              <a:spLocks/>
            </p:cNvSpPr>
            <p:nvPr/>
          </p:nvSpPr>
          <p:spPr bwMode="auto">
            <a:xfrm>
              <a:off x="8234363" y="5237163"/>
              <a:ext cx="525462" cy="417512"/>
            </a:xfrm>
            <a:custGeom>
              <a:avLst/>
              <a:gdLst>
                <a:gd name="T0" fmla="*/ 2147483646 w 367"/>
                <a:gd name="T1" fmla="*/ 0 h 328"/>
                <a:gd name="T2" fmla="*/ 2147483646 w 367"/>
                <a:gd name="T3" fmla="*/ 2147483646 h 328"/>
                <a:gd name="T4" fmla="*/ 2147483646 w 367"/>
                <a:gd name="T5" fmla="*/ 2147483646 h 328"/>
                <a:gd name="T6" fmla="*/ 2147483646 w 367"/>
                <a:gd name="T7" fmla="*/ 2147483646 h 328"/>
                <a:gd name="T8" fmla="*/ 2147483646 w 367"/>
                <a:gd name="T9" fmla="*/ 2147483646 h 328"/>
                <a:gd name="T10" fmla="*/ 2147483646 w 367"/>
                <a:gd name="T11" fmla="*/ 2147483646 h 328"/>
                <a:gd name="T12" fmla="*/ 0 w 367"/>
                <a:gd name="T13" fmla="*/ 2147483646 h 328"/>
                <a:gd name="T14" fmla="*/ 2147483646 w 367"/>
                <a:gd name="T15" fmla="*/ 0 h 328"/>
                <a:gd name="T16" fmla="*/ 0 60000 65536"/>
                <a:gd name="T17" fmla="*/ 0 60000 65536"/>
                <a:gd name="T18" fmla="*/ 0 60000 65536"/>
                <a:gd name="T19" fmla="*/ 0 60000 65536"/>
                <a:gd name="T20" fmla="*/ 0 60000 65536"/>
                <a:gd name="T21" fmla="*/ 0 60000 65536"/>
                <a:gd name="T22" fmla="*/ 0 60000 65536"/>
                <a:gd name="T23" fmla="*/ 0 60000 65536"/>
                <a:gd name="T24" fmla="*/ 0 w 367"/>
                <a:gd name="T25" fmla="*/ 0 h 328"/>
                <a:gd name="T26" fmla="*/ 367 w 367"/>
                <a:gd name="T27" fmla="*/ 328 h 3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67" h="328">
                  <a:moveTo>
                    <a:pt x="131" y="0"/>
                  </a:moveTo>
                  <a:lnTo>
                    <a:pt x="332" y="34"/>
                  </a:lnTo>
                  <a:lnTo>
                    <a:pt x="366" y="101"/>
                  </a:lnTo>
                  <a:lnTo>
                    <a:pt x="194" y="230"/>
                  </a:lnTo>
                  <a:lnTo>
                    <a:pt x="7" y="327"/>
                  </a:lnTo>
                  <a:lnTo>
                    <a:pt x="9" y="317"/>
                  </a:lnTo>
                  <a:lnTo>
                    <a:pt x="0" y="130"/>
                  </a:lnTo>
                  <a:lnTo>
                    <a:pt x="131" y="0"/>
                  </a:lnTo>
                </a:path>
              </a:pathLst>
            </a:custGeom>
            <a:solidFill>
              <a:srgbClr val="F0DBA8"/>
            </a:solidFill>
            <a:ln w="12700" cap="rnd">
              <a:solidFill>
                <a:srgbClr val="5490A8"/>
              </a:solidFill>
              <a:round/>
              <a:headEnd type="none" w="sm" len="sm"/>
              <a:tailEnd type="none" w="sm" len="sm"/>
            </a:ln>
          </p:spPr>
          <p:txBody>
            <a:bodyPr/>
            <a:lstStyle/>
            <a:p>
              <a:pPr>
                <a:defRPr/>
              </a:pPr>
              <a:endParaRPr lang="en-US" sz="1500" kern="0" dirty="0">
                <a:solidFill>
                  <a:srgbClr val="3366CC"/>
                </a:solidFill>
              </a:endParaRPr>
            </a:p>
          </p:txBody>
        </p:sp>
        <p:sp>
          <p:nvSpPr>
            <p:cNvPr id="13" name="Freeform 591">
              <a:extLst>
                <a:ext uri="{FF2B5EF4-FFF2-40B4-BE49-F238E27FC236}">
                  <a16:creationId xmlns:a16="http://schemas.microsoft.com/office/drawing/2014/main" id="{520F1B3D-3449-475D-4FAD-B0070DA9B79B}"/>
                </a:ext>
              </a:extLst>
            </p:cNvPr>
            <p:cNvSpPr>
              <a:spLocks/>
            </p:cNvSpPr>
            <p:nvPr/>
          </p:nvSpPr>
          <p:spPr bwMode="auto">
            <a:xfrm>
              <a:off x="7829551" y="3265488"/>
              <a:ext cx="506413" cy="525462"/>
            </a:xfrm>
            <a:custGeom>
              <a:avLst/>
              <a:gdLst>
                <a:gd name="T0" fmla="*/ 2147483646 w 354"/>
                <a:gd name="T1" fmla="*/ 0 h 414"/>
                <a:gd name="T2" fmla="*/ 0 w 354"/>
                <a:gd name="T3" fmla="*/ 2147483646 h 414"/>
                <a:gd name="T4" fmla="*/ 2147483646 w 354"/>
                <a:gd name="T5" fmla="*/ 2147483646 h 414"/>
                <a:gd name="T6" fmla="*/ 2147483646 w 354"/>
                <a:gd name="T7" fmla="*/ 2147483646 h 414"/>
                <a:gd name="T8" fmla="*/ 2147483646 w 354"/>
                <a:gd name="T9" fmla="*/ 2147483646 h 414"/>
                <a:gd name="T10" fmla="*/ 2147483646 w 354"/>
                <a:gd name="T11" fmla="*/ 2147483646 h 414"/>
                <a:gd name="T12" fmla="*/ 2147483646 w 354"/>
                <a:gd name="T13" fmla="*/ 2147483646 h 414"/>
                <a:gd name="T14" fmla="*/ 2147483646 w 354"/>
                <a:gd name="T15" fmla="*/ 2147483646 h 414"/>
                <a:gd name="T16" fmla="*/ 2147483646 w 354"/>
                <a:gd name="T17" fmla="*/ 2147483646 h 414"/>
                <a:gd name="T18" fmla="*/ 2147483646 w 354"/>
                <a:gd name="T19" fmla="*/ 0 h 4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54"/>
                <a:gd name="T31" fmla="*/ 0 h 414"/>
                <a:gd name="T32" fmla="*/ 354 w 354"/>
                <a:gd name="T33" fmla="*/ 414 h 4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54" h="414">
                  <a:moveTo>
                    <a:pt x="36" y="0"/>
                  </a:moveTo>
                  <a:lnTo>
                    <a:pt x="0" y="124"/>
                  </a:lnTo>
                  <a:lnTo>
                    <a:pt x="145" y="387"/>
                  </a:lnTo>
                  <a:lnTo>
                    <a:pt x="181" y="351"/>
                  </a:lnTo>
                  <a:lnTo>
                    <a:pt x="326" y="413"/>
                  </a:lnTo>
                  <a:lnTo>
                    <a:pt x="353" y="314"/>
                  </a:lnTo>
                  <a:lnTo>
                    <a:pt x="353" y="251"/>
                  </a:lnTo>
                  <a:lnTo>
                    <a:pt x="208" y="188"/>
                  </a:lnTo>
                  <a:lnTo>
                    <a:pt x="145" y="97"/>
                  </a:lnTo>
                  <a:lnTo>
                    <a:pt x="36" y="0"/>
                  </a:lnTo>
                </a:path>
              </a:pathLst>
            </a:custGeom>
            <a:solidFill>
              <a:srgbClr val="33CC33"/>
            </a:solidFill>
            <a:ln w="12700" cap="rnd">
              <a:solidFill>
                <a:srgbClr val="5490A8"/>
              </a:solidFill>
              <a:round/>
              <a:headEnd type="none" w="sm" len="sm"/>
              <a:tailEnd type="none" w="sm" len="sm"/>
            </a:ln>
          </p:spPr>
          <p:txBody>
            <a:bodyPr/>
            <a:lstStyle/>
            <a:p>
              <a:pPr>
                <a:defRPr/>
              </a:pPr>
              <a:endParaRPr lang="en-US" sz="1500" kern="0" dirty="0">
                <a:solidFill>
                  <a:srgbClr val="3366CC"/>
                </a:solidFill>
              </a:endParaRPr>
            </a:p>
          </p:txBody>
        </p:sp>
        <p:sp>
          <p:nvSpPr>
            <p:cNvPr id="14" name="Freeform 592">
              <a:extLst>
                <a:ext uri="{FF2B5EF4-FFF2-40B4-BE49-F238E27FC236}">
                  <a16:creationId xmlns:a16="http://schemas.microsoft.com/office/drawing/2014/main" id="{DE05F522-422D-DD1C-1C87-24373722FF86}"/>
                </a:ext>
              </a:extLst>
            </p:cNvPr>
            <p:cNvSpPr>
              <a:spLocks/>
            </p:cNvSpPr>
            <p:nvPr/>
          </p:nvSpPr>
          <p:spPr bwMode="auto">
            <a:xfrm>
              <a:off x="8027988" y="3105151"/>
              <a:ext cx="506412" cy="561975"/>
            </a:xfrm>
            <a:custGeom>
              <a:avLst/>
              <a:gdLst>
                <a:gd name="T0" fmla="*/ 0 w 353"/>
                <a:gd name="T1" fmla="*/ 2147483646 h 442"/>
                <a:gd name="T2" fmla="*/ 2147483646 w 353"/>
                <a:gd name="T3" fmla="*/ 2147483646 h 442"/>
                <a:gd name="T4" fmla="*/ 2147483646 w 353"/>
                <a:gd name="T5" fmla="*/ 2147483646 h 442"/>
                <a:gd name="T6" fmla="*/ 2147483646 w 353"/>
                <a:gd name="T7" fmla="*/ 2147483646 h 442"/>
                <a:gd name="T8" fmla="*/ 2147483646 w 353"/>
                <a:gd name="T9" fmla="*/ 2147483646 h 442"/>
                <a:gd name="T10" fmla="*/ 2147483646 w 353"/>
                <a:gd name="T11" fmla="*/ 2147483646 h 442"/>
                <a:gd name="T12" fmla="*/ 2147483646 w 353"/>
                <a:gd name="T13" fmla="*/ 2147483646 h 442"/>
                <a:gd name="T14" fmla="*/ 2147483646 w 353"/>
                <a:gd name="T15" fmla="*/ 0 h 442"/>
                <a:gd name="T16" fmla="*/ 0 w 353"/>
                <a:gd name="T17" fmla="*/ 2147483646 h 4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3"/>
                <a:gd name="T28" fmla="*/ 0 h 442"/>
                <a:gd name="T29" fmla="*/ 353 w 353"/>
                <a:gd name="T30" fmla="*/ 442 h 44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3" h="442">
                  <a:moveTo>
                    <a:pt x="0" y="224"/>
                  </a:moveTo>
                  <a:lnTo>
                    <a:pt x="63" y="314"/>
                  </a:lnTo>
                  <a:lnTo>
                    <a:pt x="208" y="378"/>
                  </a:lnTo>
                  <a:lnTo>
                    <a:pt x="208" y="441"/>
                  </a:lnTo>
                  <a:lnTo>
                    <a:pt x="298" y="414"/>
                  </a:lnTo>
                  <a:lnTo>
                    <a:pt x="352" y="350"/>
                  </a:lnTo>
                  <a:lnTo>
                    <a:pt x="325" y="188"/>
                  </a:lnTo>
                  <a:lnTo>
                    <a:pt x="118" y="0"/>
                  </a:lnTo>
                  <a:lnTo>
                    <a:pt x="0" y="224"/>
                  </a:lnTo>
                </a:path>
              </a:pathLst>
            </a:custGeom>
            <a:blipFill dpi="0" rotWithShape="1">
              <a:blip r:embed="rId2"/>
              <a:srcRect/>
              <a:tile tx="0" ty="0" sx="100000" sy="100000" flip="none" algn="tl"/>
            </a:blipFill>
            <a:ln w="12700" cap="rnd">
              <a:solidFill>
                <a:srgbClr val="5490A8"/>
              </a:solidFill>
              <a:round/>
              <a:headEnd type="none" w="sm" len="sm"/>
              <a:tailEnd type="none" w="sm" len="sm"/>
            </a:ln>
          </p:spPr>
          <p:txBody>
            <a:bodyPr/>
            <a:lstStyle/>
            <a:p>
              <a:pPr>
                <a:defRPr/>
              </a:pPr>
              <a:endParaRPr lang="en-US" sz="1500" kern="0" dirty="0">
                <a:solidFill>
                  <a:srgbClr val="3366CC"/>
                </a:solidFill>
              </a:endParaRPr>
            </a:p>
          </p:txBody>
        </p:sp>
        <p:sp>
          <p:nvSpPr>
            <p:cNvPr id="15" name="Oval 593">
              <a:extLst>
                <a:ext uri="{FF2B5EF4-FFF2-40B4-BE49-F238E27FC236}">
                  <a16:creationId xmlns:a16="http://schemas.microsoft.com/office/drawing/2014/main" id="{D4967B52-395A-1A8B-8D6C-C3463F8F9E1D}"/>
                </a:ext>
              </a:extLst>
            </p:cNvPr>
            <p:cNvSpPr>
              <a:spLocks noChangeArrowheads="1"/>
            </p:cNvSpPr>
            <p:nvPr/>
          </p:nvSpPr>
          <p:spPr bwMode="auto">
            <a:xfrm>
              <a:off x="8396288" y="5240339"/>
              <a:ext cx="146050" cy="130175"/>
            </a:xfrm>
            <a:prstGeom prst="ellipse">
              <a:avLst/>
            </a:prstGeom>
            <a:solidFill>
              <a:srgbClr val="F0DBA8"/>
            </a:solidFill>
            <a:ln w="12700">
              <a:solidFill>
                <a:srgbClr val="5490A8"/>
              </a:solidFill>
              <a:round/>
              <a:headEnd/>
              <a:tailEnd/>
            </a:ln>
          </p:spPr>
          <p:txBody>
            <a:bodyPr wrap="none" anchor="ctr"/>
            <a:lstStyle>
              <a:lvl1pPr>
                <a:spcBef>
                  <a:spcPct val="20000"/>
                </a:spcBef>
                <a:buClr>
                  <a:schemeClr val="accent1"/>
                </a:buClr>
                <a:buSzPct val="70000"/>
                <a:buFont typeface="Monotype Sorts" pitchFamily="2" charset="2"/>
                <a:buChar char="n"/>
                <a:defRPr kumimoji="1" sz="2000" b="1">
                  <a:solidFill>
                    <a:schemeClr val="tx1"/>
                  </a:solidFill>
                  <a:latin typeface="Arial" panose="020B0604020202020204" pitchFamily="34" charset="0"/>
                </a:defRPr>
              </a:lvl1pPr>
              <a:lvl2pPr marL="742950" indent="-285750">
                <a:spcBef>
                  <a:spcPct val="20000"/>
                </a:spcBef>
                <a:buChar char="–"/>
                <a:defRPr kumimoji="1" sz="2000" b="1">
                  <a:solidFill>
                    <a:schemeClr val="tx1"/>
                  </a:solidFill>
                  <a:latin typeface="Arial" panose="020B0604020202020204" pitchFamily="34" charset="0"/>
                </a:defRPr>
              </a:lvl2pPr>
              <a:lvl3pPr marL="1143000" indent="-228600">
                <a:spcBef>
                  <a:spcPct val="20000"/>
                </a:spcBef>
                <a:buChar char="•"/>
                <a:defRPr kumimoji="1" sz="2000" b="1">
                  <a:solidFill>
                    <a:schemeClr val="tx1"/>
                  </a:solidFill>
                  <a:latin typeface="Arial" panose="020B0604020202020204" pitchFamily="34" charset="0"/>
                </a:defRPr>
              </a:lvl3pPr>
              <a:lvl4pPr marL="1600200" indent="-228600">
                <a:spcBef>
                  <a:spcPct val="20000"/>
                </a:spcBef>
                <a:buChar char="–"/>
                <a:defRPr kumimoji="1" sz="2000" b="1">
                  <a:solidFill>
                    <a:schemeClr val="tx1"/>
                  </a:solidFill>
                  <a:latin typeface="Arial" panose="020B0604020202020204" pitchFamily="34" charset="0"/>
                </a:defRPr>
              </a:lvl4pPr>
              <a:lvl5pPr marL="2057400" indent="-228600">
                <a:spcBef>
                  <a:spcPct val="20000"/>
                </a:spcBef>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chemeClr val="tx1"/>
                  </a:solidFill>
                  <a:latin typeface="Arial" panose="020B0604020202020204" pitchFamily="34" charset="0"/>
                </a:defRPr>
              </a:lvl9pPr>
            </a:lstStyle>
            <a:p>
              <a:pPr>
                <a:spcBef>
                  <a:spcPct val="0"/>
                </a:spcBef>
                <a:buClrTx/>
                <a:buSzTx/>
                <a:buNone/>
                <a:defRPr/>
              </a:pPr>
              <a:endParaRPr kumimoji="0" lang="en-US" sz="1800" b="0" kern="0" dirty="0">
                <a:solidFill>
                  <a:srgbClr val="000000"/>
                </a:solidFill>
              </a:endParaRPr>
            </a:p>
          </p:txBody>
        </p:sp>
        <p:sp>
          <p:nvSpPr>
            <p:cNvPr id="16" name="Freeform 594">
              <a:extLst>
                <a:ext uri="{FF2B5EF4-FFF2-40B4-BE49-F238E27FC236}">
                  <a16:creationId xmlns:a16="http://schemas.microsoft.com/office/drawing/2014/main" id="{F8D90855-68AA-B9F0-FD3B-9C099F5D0954}"/>
                </a:ext>
              </a:extLst>
            </p:cNvPr>
            <p:cNvSpPr>
              <a:spLocks/>
            </p:cNvSpPr>
            <p:nvPr/>
          </p:nvSpPr>
          <p:spPr bwMode="auto">
            <a:xfrm>
              <a:off x="8035926" y="5529263"/>
              <a:ext cx="714375" cy="481012"/>
            </a:xfrm>
            <a:custGeom>
              <a:avLst/>
              <a:gdLst>
                <a:gd name="T0" fmla="*/ 0 w 498"/>
                <a:gd name="T1" fmla="*/ 2147483646 h 379"/>
                <a:gd name="T2" fmla="*/ 2147483646 w 498"/>
                <a:gd name="T3" fmla="*/ 2147483646 h 379"/>
                <a:gd name="T4" fmla="*/ 2147483646 w 498"/>
                <a:gd name="T5" fmla="*/ 2147483646 h 379"/>
                <a:gd name="T6" fmla="*/ 2147483646 w 498"/>
                <a:gd name="T7" fmla="*/ 2147483646 h 379"/>
                <a:gd name="T8" fmla="*/ 2147483646 w 498"/>
                <a:gd name="T9" fmla="*/ 2147483646 h 379"/>
                <a:gd name="T10" fmla="*/ 2147483646 w 498"/>
                <a:gd name="T11" fmla="*/ 2147483646 h 379"/>
                <a:gd name="T12" fmla="*/ 2147483646 w 498"/>
                <a:gd name="T13" fmla="*/ 2147483646 h 379"/>
                <a:gd name="T14" fmla="*/ 2147483646 w 498"/>
                <a:gd name="T15" fmla="*/ 0 h 379"/>
                <a:gd name="T16" fmla="*/ 2147483646 w 498"/>
                <a:gd name="T17" fmla="*/ 2147483646 h 379"/>
                <a:gd name="T18" fmla="*/ 0 w 498"/>
                <a:gd name="T19" fmla="*/ 2147483646 h 37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98"/>
                <a:gd name="T31" fmla="*/ 0 h 379"/>
                <a:gd name="T32" fmla="*/ 498 w 498"/>
                <a:gd name="T33" fmla="*/ 379 h 37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98" h="379">
                  <a:moveTo>
                    <a:pt x="0" y="216"/>
                  </a:moveTo>
                  <a:lnTo>
                    <a:pt x="63" y="251"/>
                  </a:lnTo>
                  <a:lnTo>
                    <a:pt x="118" y="216"/>
                  </a:lnTo>
                  <a:lnTo>
                    <a:pt x="118" y="378"/>
                  </a:lnTo>
                  <a:lnTo>
                    <a:pt x="154" y="378"/>
                  </a:lnTo>
                  <a:lnTo>
                    <a:pt x="497" y="126"/>
                  </a:lnTo>
                  <a:lnTo>
                    <a:pt x="470" y="27"/>
                  </a:lnTo>
                  <a:lnTo>
                    <a:pt x="325" y="0"/>
                  </a:lnTo>
                  <a:lnTo>
                    <a:pt x="140" y="86"/>
                  </a:lnTo>
                  <a:lnTo>
                    <a:pt x="0" y="216"/>
                  </a:lnTo>
                </a:path>
              </a:pathLst>
            </a:custGeom>
            <a:solidFill>
              <a:srgbClr val="F0DBA8"/>
            </a:solidFill>
            <a:ln w="12700" cap="rnd">
              <a:solidFill>
                <a:srgbClr val="5490A8"/>
              </a:solidFill>
              <a:round/>
              <a:headEnd type="none" w="sm" len="sm"/>
              <a:tailEnd type="none" w="sm" len="sm"/>
            </a:ln>
          </p:spPr>
          <p:txBody>
            <a:bodyPr/>
            <a:lstStyle/>
            <a:p>
              <a:pPr>
                <a:defRPr/>
              </a:pPr>
              <a:endParaRPr lang="en-US" sz="1500" kern="0" dirty="0">
                <a:solidFill>
                  <a:srgbClr val="3366CC"/>
                </a:solidFill>
              </a:endParaRPr>
            </a:p>
          </p:txBody>
        </p:sp>
        <p:sp>
          <p:nvSpPr>
            <p:cNvPr id="17" name="Freeform 595">
              <a:extLst>
                <a:ext uri="{FF2B5EF4-FFF2-40B4-BE49-F238E27FC236}">
                  <a16:creationId xmlns:a16="http://schemas.microsoft.com/office/drawing/2014/main" id="{E6D8C295-E556-6F94-95C9-5F19F32D2416}"/>
                </a:ext>
              </a:extLst>
            </p:cNvPr>
            <p:cNvSpPr>
              <a:spLocks/>
            </p:cNvSpPr>
            <p:nvPr/>
          </p:nvSpPr>
          <p:spPr bwMode="auto">
            <a:xfrm>
              <a:off x="9718676" y="4270376"/>
              <a:ext cx="658813" cy="733425"/>
            </a:xfrm>
            <a:custGeom>
              <a:avLst/>
              <a:gdLst>
                <a:gd name="T0" fmla="*/ 2147483646 w 460"/>
                <a:gd name="T1" fmla="*/ 2147483646 h 578"/>
                <a:gd name="T2" fmla="*/ 2147483646 w 460"/>
                <a:gd name="T3" fmla="*/ 2147483646 h 578"/>
                <a:gd name="T4" fmla="*/ 2147483646 w 460"/>
                <a:gd name="T5" fmla="*/ 2147483646 h 578"/>
                <a:gd name="T6" fmla="*/ 2147483646 w 460"/>
                <a:gd name="T7" fmla="*/ 2147483646 h 578"/>
                <a:gd name="T8" fmla="*/ 0 w 460"/>
                <a:gd name="T9" fmla="*/ 2147483646 h 578"/>
                <a:gd name="T10" fmla="*/ 2147483646 w 460"/>
                <a:gd name="T11" fmla="*/ 2147483646 h 578"/>
                <a:gd name="T12" fmla="*/ 2147483646 w 460"/>
                <a:gd name="T13" fmla="*/ 2147483646 h 578"/>
                <a:gd name="T14" fmla="*/ 2147483646 w 460"/>
                <a:gd name="T15" fmla="*/ 2147483646 h 578"/>
                <a:gd name="T16" fmla="*/ 2147483646 w 460"/>
                <a:gd name="T17" fmla="*/ 2147483646 h 578"/>
                <a:gd name="T18" fmla="*/ 2147483646 w 460"/>
                <a:gd name="T19" fmla="*/ 2147483646 h 578"/>
                <a:gd name="T20" fmla="*/ 2147483646 w 460"/>
                <a:gd name="T21" fmla="*/ 2147483646 h 578"/>
                <a:gd name="T22" fmla="*/ 2147483646 w 460"/>
                <a:gd name="T23" fmla="*/ 0 h 578"/>
                <a:gd name="T24" fmla="*/ 2147483646 w 460"/>
                <a:gd name="T25" fmla="*/ 2147483646 h 578"/>
                <a:gd name="T26" fmla="*/ 2147483646 w 460"/>
                <a:gd name="T27" fmla="*/ 2147483646 h 57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60"/>
                <a:gd name="T43" fmla="*/ 0 h 578"/>
                <a:gd name="T44" fmla="*/ 460 w 460"/>
                <a:gd name="T45" fmla="*/ 578 h 57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60" h="578">
                  <a:moveTo>
                    <a:pt x="197" y="63"/>
                  </a:moveTo>
                  <a:lnTo>
                    <a:pt x="142" y="127"/>
                  </a:lnTo>
                  <a:lnTo>
                    <a:pt x="118" y="262"/>
                  </a:lnTo>
                  <a:lnTo>
                    <a:pt x="54" y="262"/>
                  </a:lnTo>
                  <a:lnTo>
                    <a:pt x="0" y="515"/>
                  </a:lnTo>
                  <a:lnTo>
                    <a:pt x="118" y="515"/>
                  </a:lnTo>
                  <a:lnTo>
                    <a:pt x="118" y="577"/>
                  </a:lnTo>
                  <a:lnTo>
                    <a:pt x="197" y="542"/>
                  </a:lnTo>
                  <a:lnTo>
                    <a:pt x="224" y="326"/>
                  </a:lnTo>
                  <a:lnTo>
                    <a:pt x="341" y="127"/>
                  </a:lnTo>
                  <a:lnTo>
                    <a:pt x="405" y="163"/>
                  </a:lnTo>
                  <a:lnTo>
                    <a:pt x="459" y="0"/>
                  </a:lnTo>
                  <a:lnTo>
                    <a:pt x="197" y="36"/>
                  </a:lnTo>
                  <a:lnTo>
                    <a:pt x="197" y="63"/>
                  </a:lnTo>
                </a:path>
              </a:pathLst>
            </a:custGeom>
            <a:solidFill>
              <a:srgbClr val="D7E8B0"/>
            </a:solidFill>
            <a:ln w="12700" cap="rnd">
              <a:solidFill>
                <a:srgbClr val="5490A8"/>
              </a:solidFill>
              <a:round/>
              <a:headEnd type="none" w="sm" len="sm"/>
              <a:tailEnd type="none" w="sm" len="sm"/>
            </a:ln>
          </p:spPr>
          <p:txBody>
            <a:bodyPr/>
            <a:lstStyle/>
            <a:p>
              <a:pPr>
                <a:defRPr/>
              </a:pPr>
              <a:endParaRPr lang="en-US" sz="1500" kern="0" dirty="0">
                <a:solidFill>
                  <a:srgbClr val="3366CC"/>
                </a:solidFill>
              </a:endParaRPr>
            </a:p>
          </p:txBody>
        </p:sp>
        <p:sp>
          <p:nvSpPr>
            <p:cNvPr id="18" name="Freeform 596">
              <a:extLst>
                <a:ext uri="{FF2B5EF4-FFF2-40B4-BE49-F238E27FC236}">
                  <a16:creationId xmlns:a16="http://schemas.microsoft.com/office/drawing/2014/main" id="{AA5A64DA-6C7C-CC91-7CCF-30450F80B251}"/>
                </a:ext>
              </a:extLst>
            </p:cNvPr>
            <p:cNvSpPr>
              <a:spLocks/>
            </p:cNvSpPr>
            <p:nvPr/>
          </p:nvSpPr>
          <p:spPr bwMode="auto">
            <a:xfrm>
              <a:off x="3203576" y="5037139"/>
              <a:ext cx="581025" cy="606425"/>
            </a:xfrm>
            <a:custGeom>
              <a:avLst/>
              <a:gdLst>
                <a:gd name="T0" fmla="*/ 2147483646 w 406"/>
                <a:gd name="T1" fmla="*/ 2147483646 h 478"/>
                <a:gd name="T2" fmla="*/ 2147483646 w 406"/>
                <a:gd name="T3" fmla="*/ 0 h 478"/>
                <a:gd name="T4" fmla="*/ 0 w 406"/>
                <a:gd name="T5" fmla="*/ 2147483646 h 478"/>
                <a:gd name="T6" fmla="*/ 2147483646 w 406"/>
                <a:gd name="T7" fmla="*/ 2147483646 h 478"/>
                <a:gd name="T8" fmla="*/ 2147483646 w 406"/>
                <a:gd name="T9" fmla="*/ 2147483646 h 478"/>
                <a:gd name="T10" fmla="*/ 2147483646 w 406"/>
                <a:gd name="T11" fmla="*/ 2147483646 h 478"/>
                <a:gd name="T12" fmla="*/ 2147483646 w 406"/>
                <a:gd name="T13" fmla="*/ 2147483646 h 478"/>
                <a:gd name="T14" fmla="*/ 2147483646 w 406"/>
                <a:gd name="T15" fmla="*/ 2147483646 h 478"/>
                <a:gd name="T16" fmla="*/ 2147483646 w 406"/>
                <a:gd name="T17" fmla="*/ 2147483646 h 478"/>
                <a:gd name="T18" fmla="*/ 2147483646 w 406"/>
                <a:gd name="T19" fmla="*/ 2147483646 h 478"/>
                <a:gd name="T20" fmla="*/ 2147483646 w 406"/>
                <a:gd name="T21" fmla="*/ 2147483646 h 4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06"/>
                <a:gd name="T34" fmla="*/ 0 h 478"/>
                <a:gd name="T35" fmla="*/ 406 w 406"/>
                <a:gd name="T36" fmla="*/ 478 h 47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06" h="478">
                  <a:moveTo>
                    <a:pt x="261" y="36"/>
                  </a:moveTo>
                  <a:lnTo>
                    <a:pt x="234" y="0"/>
                  </a:lnTo>
                  <a:lnTo>
                    <a:pt x="0" y="225"/>
                  </a:lnTo>
                  <a:lnTo>
                    <a:pt x="118" y="477"/>
                  </a:lnTo>
                  <a:lnTo>
                    <a:pt x="207" y="477"/>
                  </a:lnTo>
                  <a:lnTo>
                    <a:pt x="234" y="415"/>
                  </a:lnTo>
                  <a:lnTo>
                    <a:pt x="288" y="388"/>
                  </a:lnTo>
                  <a:lnTo>
                    <a:pt x="405" y="288"/>
                  </a:lnTo>
                  <a:lnTo>
                    <a:pt x="352" y="261"/>
                  </a:lnTo>
                  <a:lnTo>
                    <a:pt x="234" y="63"/>
                  </a:lnTo>
                  <a:lnTo>
                    <a:pt x="261" y="36"/>
                  </a:lnTo>
                </a:path>
              </a:pathLst>
            </a:custGeom>
            <a:solidFill>
              <a:srgbClr val="F79646"/>
            </a:solidFill>
            <a:ln w="12700" cap="rnd">
              <a:solidFill>
                <a:srgbClr val="5490A8"/>
              </a:solidFill>
              <a:round/>
              <a:headEnd type="none" w="sm" len="sm"/>
              <a:tailEnd type="none" w="sm" len="sm"/>
            </a:ln>
          </p:spPr>
          <p:txBody>
            <a:bodyPr/>
            <a:lstStyle/>
            <a:p>
              <a:pPr>
                <a:defRPr/>
              </a:pPr>
              <a:endParaRPr lang="en-US" sz="1500" kern="0" dirty="0">
                <a:solidFill>
                  <a:srgbClr val="3366CC"/>
                </a:solidFill>
              </a:endParaRPr>
            </a:p>
          </p:txBody>
        </p:sp>
        <p:sp>
          <p:nvSpPr>
            <p:cNvPr id="19" name="Freeform 597">
              <a:extLst>
                <a:ext uri="{FF2B5EF4-FFF2-40B4-BE49-F238E27FC236}">
                  <a16:creationId xmlns:a16="http://schemas.microsoft.com/office/drawing/2014/main" id="{4774035B-A4B3-3B59-0FB7-3C186878E966}"/>
                </a:ext>
              </a:extLst>
            </p:cNvPr>
            <p:cNvSpPr>
              <a:spLocks/>
            </p:cNvSpPr>
            <p:nvPr/>
          </p:nvSpPr>
          <p:spPr bwMode="auto">
            <a:xfrm>
              <a:off x="2957514" y="5322889"/>
              <a:ext cx="415925" cy="447675"/>
            </a:xfrm>
            <a:custGeom>
              <a:avLst/>
              <a:gdLst>
                <a:gd name="T0" fmla="*/ 2147483646 w 291"/>
                <a:gd name="T1" fmla="*/ 0 h 352"/>
                <a:gd name="T2" fmla="*/ 0 w 291"/>
                <a:gd name="T3" fmla="*/ 2147483646 h 352"/>
                <a:gd name="T4" fmla="*/ 0 w 291"/>
                <a:gd name="T5" fmla="*/ 2147483646 h 352"/>
                <a:gd name="T6" fmla="*/ 2147483646 w 291"/>
                <a:gd name="T7" fmla="*/ 2147483646 h 352"/>
                <a:gd name="T8" fmla="*/ 2147483646 w 291"/>
                <a:gd name="T9" fmla="*/ 2147483646 h 352"/>
                <a:gd name="T10" fmla="*/ 2147483646 w 291"/>
                <a:gd name="T11" fmla="*/ 2147483646 h 352"/>
                <a:gd name="T12" fmla="*/ 2147483646 w 291"/>
                <a:gd name="T13" fmla="*/ 0 h 352"/>
                <a:gd name="T14" fmla="*/ 0 60000 65536"/>
                <a:gd name="T15" fmla="*/ 0 60000 65536"/>
                <a:gd name="T16" fmla="*/ 0 60000 65536"/>
                <a:gd name="T17" fmla="*/ 0 60000 65536"/>
                <a:gd name="T18" fmla="*/ 0 60000 65536"/>
                <a:gd name="T19" fmla="*/ 0 60000 65536"/>
                <a:gd name="T20" fmla="*/ 0 60000 65536"/>
                <a:gd name="T21" fmla="*/ 0 w 291"/>
                <a:gd name="T22" fmla="*/ 0 h 352"/>
                <a:gd name="T23" fmla="*/ 291 w 291"/>
                <a:gd name="T24" fmla="*/ 352 h 3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1" h="352">
                  <a:moveTo>
                    <a:pt x="172" y="0"/>
                  </a:moveTo>
                  <a:lnTo>
                    <a:pt x="0" y="126"/>
                  </a:lnTo>
                  <a:lnTo>
                    <a:pt x="0" y="190"/>
                  </a:lnTo>
                  <a:lnTo>
                    <a:pt x="118" y="351"/>
                  </a:lnTo>
                  <a:lnTo>
                    <a:pt x="145" y="315"/>
                  </a:lnTo>
                  <a:lnTo>
                    <a:pt x="290" y="252"/>
                  </a:lnTo>
                  <a:lnTo>
                    <a:pt x="172" y="0"/>
                  </a:lnTo>
                </a:path>
              </a:pathLst>
            </a:custGeom>
            <a:solidFill>
              <a:srgbClr val="F79646"/>
            </a:solidFill>
            <a:ln w="12700" cap="rnd">
              <a:solidFill>
                <a:srgbClr val="5490A8"/>
              </a:solidFill>
              <a:round/>
              <a:headEnd type="none" w="sm" len="sm"/>
              <a:tailEnd type="none" w="sm" len="sm"/>
            </a:ln>
          </p:spPr>
          <p:txBody>
            <a:bodyPr/>
            <a:lstStyle/>
            <a:p>
              <a:pPr>
                <a:defRPr/>
              </a:pPr>
              <a:endParaRPr lang="en-US" sz="1500" kern="0" dirty="0">
                <a:solidFill>
                  <a:srgbClr val="3366CC"/>
                </a:solidFill>
              </a:endParaRPr>
            </a:p>
          </p:txBody>
        </p:sp>
        <p:grpSp>
          <p:nvGrpSpPr>
            <p:cNvPr id="20" name="Group 1">
              <a:extLst>
                <a:ext uri="{FF2B5EF4-FFF2-40B4-BE49-F238E27FC236}">
                  <a16:creationId xmlns:a16="http://schemas.microsoft.com/office/drawing/2014/main" id="{377EB66E-C062-35A3-3D84-CACB1F32A4EF}"/>
                </a:ext>
              </a:extLst>
            </p:cNvPr>
            <p:cNvGrpSpPr>
              <a:grpSpLocks/>
            </p:cNvGrpSpPr>
            <p:nvPr/>
          </p:nvGrpSpPr>
          <p:grpSpPr bwMode="auto">
            <a:xfrm>
              <a:off x="1746251" y="5483226"/>
              <a:ext cx="1458913" cy="733425"/>
              <a:chOff x="222250" y="5482986"/>
              <a:chExt cx="1458357" cy="732974"/>
            </a:xfrm>
          </p:grpSpPr>
          <p:sp>
            <p:nvSpPr>
              <p:cNvPr id="187" name="Freeform 598">
                <a:extLst>
                  <a:ext uri="{FF2B5EF4-FFF2-40B4-BE49-F238E27FC236}">
                    <a16:creationId xmlns:a16="http://schemas.microsoft.com/office/drawing/2014/main" id="{B2D7F7DD-2E28-BD70-3619-813B82452EC6}"/>
                  </a:ext>
                </a:extLst>
              </p:cNvPr>
              <p:cNvSpPr>
                <a:spLocks/>
              </p:cNvSpPr>
              <p:nvPr/>
            </p:nvSpPr>
            <p:spPr bwMode="auto">
              <a:xfrm>
                <a:off x="1096630" y="5482986"/>
                <a:ext cx="583977" cy="493409"/>
              </a:xfrm>
              <a:custGeom>
                <a:avLst/>
                <a:gdLst>
                  <a:gd name="T0" fmla="*/ 2147483646 w 408"/>
                  <a:gd name="T1" fmla="*/ 2147483646 h 388"/>
                  <a:gd name="T2" fmla="*/ 2147483646 w 408"/>
                  <a:gd name="T3" fmla="*/ 0 h 388"/>
                  <a:gd name="T4" fmla="*/ 2147483646 w 408"/>
                  <a:gd name="T5" fmla="*/ 2147483646 h 388"/>
                  <a:gd name="T6" fmla="*/ 2147483646 w 408"/>
                  <a:gd name="T7" fmla="*/ 2147483646 h 388"/>
                  <a:gd name="T8" fmla="*/ 0 w 408"/>
                  <a:gd name="T9" fmla="*/ 2147483646 h 388"/>
                  <a:gd name="T10" fmla="*/ 0 w 408"/>
                  <a:gd name="T11" fmla="*/ 2147483646 h 388"/>
                  <a:gd name="T12" fmla="*/ 2147483646 w 408"/>
                  <a:gd name="T13" fmla="*/ 2147483646 h 388"/>
                  <a:gd name="T14" fmla="*/ 2147483646 w 408"/>
                  <a:gd name="T15" fmla="*/ 2147483646 h 388"/>
                  <a:gd name="T16" fmla="*/ 2147483646 w 408"/>
                  <a:gd name="T17" fmla="*/ 2147483646 h 388"/>
                  <a:gd name="T18" fmla="*/ 2147483646 w 408"/>
                  <a:gd name="T19" fmla="*/ 2147483646 h 388"/>
                  <a:gd name="T20" fmla="*/ 2147483646 w 408"/>
                  <a:gd name="T21" fmla="*/ 2147483646 h 388"/>
                  <a:gd name="T22" fmla="*/ 2147483646 w 408"/>
                  <a:gd name="T23" fmla="*/ 2147483646 h 388"/>
                  <a:gd name="T24" fmla="*/ 2147483646 w 408"/>
                  <a:gd name="T25" fmla="*/ 2147483646 h 388"/>
                  <a:gd name="T26" fmla="*/ 2147483646 w 408"/>
                  <a:gd name="T27" fmla="*/ 2147483646 h 388"/>
                  <a:gd name="T28" fmla="*/ 2147483646 w 408"/>
                  <a:gd name="T29" fmla="*/ 2147483646 h 38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08"/>
                  <a:gd name="T46" fmla="*/ 0 h 388"/>
                  <a:gd name="T47" fmla="*/ 408 w 408"/>
                  <a:gd name="T48" fmla="*/ 388 h 38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08" h="388">
                    <a:moveTo>
                      <a:pt x="235" y="63"/>
                    </a:moveTo>
                    <a:lnTo>
                      <a:pt x="235" y="0"/>
                    </a:lnTo>
                    <a:lnTo>
                      <a:pt x="81" y="63"/>
                    </a:lnTo>
                    <a:lnTo>
                      <a:pt x="81" y="162"/>
                    </a:lnTo>
                    <a:lnTo>
                      <a:pt x="0" y="189"/>
                    </a:lnTo>
                    <a:lnTo>
                      <a:pt x="0" y="287"/>
                    </a:lnTo>
                    <a:lnTo>
                      <a:pt x="54" y="387"/>
                    </a:lnTo>
                    <a:lnTo>
                      <a:pt x="81" y="314"/>
                    </a:lnTo>
                    <a:lnTo>
                      <a:pt x="145" y="351"/>
                    </a:lnTo>
                    <a:lnTo>
                      <a:pt x="172" y="287"/>
                    </a:lnTo>
                    <a:lnTo>
                      <a:pt x="353" y="287"/>
                    </a:lnTo>
                    <a:lnTo>
                      <a:pt x="407" y="287"/>
                    </a:lnTo>
                    <a:lnTo>
                      <a:pt x="380" y="189"/>
                    </a:lnTo>
                    <a:lnTo>
                      <a:pt x="353" y="225"/>
                    </a:lnTo>
                    <a:lnTo>
                      <a:pt x="235" y="63"/>
                    </a:lnTo>
                  </a:path>
                </a:pathLst>
              </a:custGeom>
              <a:solidFill>
                <a:srgbClr val="66FF99"/>
              </a:solidFill>
              <a:ln w="12700" cap="rnd">
                <a:solidFill>
                  <a:srgbClr val="5490A8"/>
                </a:solidFill>
                <a:round/>
                <a:headEnd type="none" w="sm" len="sm"/>
                <a:tailEnd type="none" w="sm" len="sm"/>
              </a:ln>
            </p:spPr>
            <p:txBody>
              <a:bodyPr/>
              <a:lstStyle/>
              <a:p>
                <a:pPr>
                  <a:defRPr/>
                </a:pPr>
                <a:endParaRPr lang="en-US" sz="1500" kern="0" dirty="0">
                  <a:solidFill>
                    <a:srgbClr val="3366CC"/>
                  </a:solidFill>
                </a:endParaRPr>
              </a:p>
            </p:txBody>
          </p:sp>
          <p:sp>
            <p:nvSpPr>
              <p:cNvPr id="188" name="Freeform 599">
                <a:extLst>
                  <a:ext uri="{FF2B5EF4-FFF2-40B4-BE49-F238E27FC236}">
                    <a16:creationId xmlns:a16="http://schemas.microsoft.com/office/drawing/2014/main" id="{7D7C7603-6BD0-0E22-22E5-054EA726AEEB}"/>
                  </a:ext>
                </a:extLst>
              </p:cNvPr>
              <p:cNvSpPr>
                <a:spLocks/>
              </p:cNvSpPr>
              <p:nvPr/>
            </p:nvSpPr>
            <p:spPr bwMode="auto">
              <a:xfrm>
                <a:off x="222250" y="5838367"/>
                <a:ext cx="955311" cy="336343"/>
              </a:xfrm>
              <a:custGeom>
                <a:avLst/>
                <a:gdLst>
                  <a:gd name="T0" fmla="*/ 2147483646 w 672"/>
                  <a:gd name="T1" fmla="*/ 0 h 281"/>
                  <a:gd name="T2" fmla="*/ 2147483646 w 672"/>
                  <a:gd name="T3" fmla="*/ 0 h 281"/>
                  <a:gd name="T4" fmla="*/ 2147483646 w 672"/>
                  <a:gd name="T5" fmla="*/ 2147483646 h 281"/>
                  <a:gd name="T6" fmla="*/ 2147483646 w 672"/>
                  <a:gd name="T7" fmla="*/ 2147483646 h 281"/>
                  <a:gd name="T8" fmla="*/ 2147483646 w 672"/>
                  <a:gd name="T9" fmla="*/ 2147483646 h 281"/>
                  <a:gd name="T10" fmla="*/ 0 w 672"/>
                  <a:gd name="T11" fmla="*/ 2147483646 h 281"/>
                  <a:gd name="T12" fmla="*/ 2147483646 w 672"/>
                  <a:gd name="T13" fmla="*/ 2147483646 h 281"/>
                  <a:gd name="T14" fmla="*/ 2147483646 w 672"/>
                  <a:gd name="T15" fmla="*/ 2147483646 h 281"/>
                  <a:gd name="T16" fmla="*/ 2147483646 w 672"/>
                  <a:gd name="T17" fmla="*/ 2147483646 h 281"/>
                  <a:gd name="T18" fmla="*/ 2147483646 w 672"/>
                  <a:gd name="T19" fmla="*/ 2147483646 h 281"/>
                  <a:gd name="T20" fmla="*/ 2147483646 w 672"/>
                  <a:gd name="T21" fmla="*/ 0 h 28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72"/>
                  <a:gd name="T34" fmla="*/ 0 h 281"/>
                  <a:gd name="T35" fmla="*/ 672 w 672"/>
                  <a:gd name="T36" fmla="*/ 281 h 28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72" h="281">
                    <a:moveTo>
                      <a:pt x="614" y="0"/>
                    </a:moveTo>
                    <a:lnTo>
                      <a:pt x="586" y="0"/>
                    </a:lnTo>
                    <a:lnTo>
                      <a:pt x="463" y="29"/>
                    </a:lnTo>
                    <a:lnTo>
                      <a:pt x="396" y="140"/>
                    </a:lnTo>
                    <a:lnTo>
                      <a:pt x="123" y="210"/>
                    </a:lnTo>
                    <a:lnTo>
                      <a:pt x="0" y="280"/>
                    </a:lnTo>
                    <a:lnTo>
                      <a:pt x="519" y="280"/>
                    </a:lnTo>
                    <a:lnTo>
                      <a:pt x="548" y="210"/>
                    </a:lnTo>
                    <a:lnTo>
                      <a:pt x="614" y="179"/>
                    </a:lnTo>
                    <a:lnTo>
                      <a:pt x="671" y="110"/>
                    </a:lnTo>
                    <a:lnTo>
                      <a:pt x="614" y="0"/>
                    </a:lnTo>
                  </a:path>
                </a:pathLst>
              </a:custGeom>
              <a:solidFill>
                <a:srgbClr val="66FF99"/>
              </a:solidFill>
              <a:ln w="12700" cap="rnd">
                <a:solidFill>
                  <a:srgbClr val="5490A8"/>
                </a:solidFill>
                <a:round/>
                <a:headEnd type="none" w="sm" len="sm"/>
                <a:tailEnd type="none" w="sm" len="sm"/>
              </a:ln>
            </p:spPr>
            <p:txBody>
              <a:bodyPr/>
              <a:lstStyle/>
              <a:p>
                <a:pPr>
                  <a:defRPr/>
                </a:pPr>
                <a:endParaRPr lang="en-US" sz="1500" kern="0" dirty="0">
                  <a:solidFill>
                    <a:srgbClr val="3366CC"/>
                  </a:solidFill>
                </a:endParaRPr>
              </a:p>
            </p:txBody>
          </p:sp>
          <p:sp>
            <p:nvSpPr>
              <p:cNvPr id="189" name="Freeform 600">
                <a:extLst>
                  <a:ext uri="{FF2B5EF4-FFF2-40B4-BE49-F238E27FC236}">
                    <a16:creationId xmlns:a16="http://schemas.microsoft.com/office/drawing/2014/main" id="{03EACEBF-4BE5-4B10-8377-53ABA67DBD6E}"/>
                  </a:ext>
                </a:extLst>
              </p:cNvPr>
              <p:cNvSpPr>
                <a:spLocks/>
              </p:cNvSpPr>
              <p:nvPr/>
            </p:nvSpPr>
            <p:spPr bwMode="auto">
              <a:xfrm>
                <a:off x="966504" y="5847886"/>
                <a:ext cx="714103" cy="368074"/>
              </a:xfrm>
              <a:custGeom>
                <a:avLst/>
                <a:gdLst>
                  <a:gd name="T0" fmla="*/ 0 w 499"/>
                  <a:gd name="T1" fmla="*/ 2147483646 h 290"/>
                  <a:gd name="T2" fmla="*/ 2147483646 w 499"/>
                  <a:gd name="T3" fmla="*/ 2147483646 h 290"/>
                  <a:gd name="T4" fmla="*/ 2147483646 w 499"/>
                  <a:gd name="T5" fmla="*/ 2147483646 h 290"/>
                  <a:gd name="T6" fmla="*/ 2147483646 w 499"/>
                  <a:gd name="T7" fmla="*/ 0 h 290"/>
                  <a:gd name="T8" fmla="*/ 2147483646 w 499"/>
                  <a:gd name="T9" fmla="*/ 0 h 290"/>
                  <a:gd name="T10" fmla="*/ 2147483646 w 499"/>
                  <a:gd name="T11" fmla="*/ 2147483646 h 290"/>
                  <a:gd name="T12" fmla="*/ 2147483646 w 499"/>
                  <a:gd name="T13" fmla="*/ 2147483646 h 290"/>
                  <a:gd name="T14" fmla="*/ 2147483646 w 499"/>
                  <a:gd name="T15" fmla="*/ 2147483646 h 290"/>
                  <a:gd name="T16" fmla="*/ 2147483646 w 499"/>
                  <a:gd name="T17" fmla="*/ 2147483646 h 290"/>
                  <a:gd name="T18" fmla="*/ 2147483646 w 499"/>
                  <a:gd name="T19" fmla="*/ 2147483646 h 290"/>
                  <a:gd name="T20" fmla="*/ 0 w 499"/>
                  <a:gd name="T21" fmla="*/ 2147483646 h 29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99"/>
                  <a:gd name="T34" fmla="*/ 0 h 290"/>
                  <a:gd name="T35" fmla="*/ 499 w 499"/>
                  <a:gd name="T36" fmla="*/ 290 h 29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99" h="290">
                    <a:moveTo>
                      <a:pt x="0" y="253"/>
                    </a:moveTo>
                    <a:lnTo>
                      <a:pt x="498" y="289"/>
                    </a:lnTo>
                    <a:lnTo>
                      <a:pt x="471" y="162"/>
                    </a:lnTo>
                    <a:lnTo>
                      <a:pt x="407" y="0"/>
                    </a:lnTo>
                    <a:lnTo>
                      <a:pt x="263" y="0"/>
                    </a:lnTo>
                    <a:lnTo>
                      <a:pt x="235" y="63"/>
                    </a:lnTo>
                    <a:lnTo>
                      <a:pt x="172" y="27"/>
                    </a:lnTo>
                    <a:lnTo>
                      <a:pt x="145" y="100"/>
                    </a:lnTo>
                    <a:lnTo>
                      <a:pt x="91" y="162"/>
                    </a:lnTo>
                    <a:lnTo>
                      <a:pt x="27" y="189"/>
                    </a:lnTo>
                    <a:lnTo>
                      <a:pt x="0" y="253"/>
                    </a:lnTo>
                  </a:path>
                </a:pathLst>
              </a:custGeom>
              <a:solidFill>
                <a:srgbClr val="66FF99"/>
              </a:solidFill>
              <a:ln w="12700" cap="rnd">
                <a:solidFill>
                  <a:srgbClr val="5490A8"/>
                </a:solidFill>
                <a:round/>
                <a:headEnd type="none" w="sm" len="sm"/>
                <a:tailEnd type="none" w="sm" len="sm"/>
              </a:ln>
            </p:spPr>
            <p:txBody>
              <a:bodyPr/>
              <a:lstStyle/>
              <a:p>
                <a:pPr>
                  <a:defRPr/>
                </a:pPr>
                <a:endParaRPr lang="en-US" sz="1500" kern="0" dirty="0">
                  <a:solidFill>
                    <a:srgbClr val="3366CC"/>
                  </a:solidFill>
                </a:endParaRPr>
              </a:p>
            </p:txBody>
          </p:sp>
        </p:grpSp>
        <p:sp>
          <p:nvSpPr>
            <p:cNvPr id="21" name="Freeform 601">
              <a:extLst>
                <a:ext uri="{FF2B5EF4-FFF2-40B4-BE49-F238E27FC236}">
                  <a16:creationId xmlns:a16="http://schemas.microsoft.com/office/drawing/2014/main" id="{1B16430A-FC26-B16C-B81A-4FC00B120FB2}"/>
                </a:ext>
              </a:extLst>
            </p:cNvPr>
            <p:cNvSpPr>
              <a:spLocks/>
            </p:cNvSpPr>
            <p:nvPr/>
          </p:nvSpPr>
          <p:spPr bwMode="auto">
            <a:xfrm>
              <a:off x="3073400" y="5529263"/>
              <a:ext cx="673100" cy="525462"/>
            </a:xfrm>
            <a:custGeom>
              <a:avLst/>
              <a:gdLst>
                <a:gd name="T0" fmla="*/ 0 w 470"/>
                <a:gd name="T1" fmla="*/ 2147483646 h 414"/>
                <a:gd name="T2" fmla="*/ 2147483646 w 470"/>
                <a:gd name="T3" fmla="*/ 2147483646 h 414"/>
                <a:gd name="T4" fmla="*/ 2147483646 w 470"/>
                <a:gd name="T5" fmla="*/ 2147483646 h 414"/>
                <a:gd name="T6" fmla="*/ 2147483646 w 470"/>
                <a:gd name="T7" fmla="*/ 2147483646 h 414"/>
                <a:gd name="T8" fmla="*/ 2147483646 w 470"/>
                <a:gd name="T9" fmla="*/ 2147483646 h 414"/>
                <a:gd name="T10" fmla="*/ 2147483646 w 470"/>
                <a:gd name="T11" fmla="*/ 2147483646 h 414"/>
                <a:gd name="T12" fmla="*/ 2147483646 w 470"/>
                <a:gd name="T13" fmla="*/ 0 h 414"/>
                <a:gd name="T14" fmla="*/ 2147483646 w 470"/>
                <a:gd name="T15" fmla="*/ 2147483646 h 414"/>
                <a:gd name="T16" fmla="*/ 2147483646 w 470"/>
                <a:gd name="T17" fmla="*/ 2147483646 h 414"/>
                <a:gd name="T18" fmla="*/ 2147483646 w 470"/>
                <a:gd name="T19" fmla="*/ 2147483646 h 414"/>
                <a:gd name="T20" fmla="*/ 2147483646 w 470"/>
                <a:gd name="T21" fmla="*/ 2147483646 h 414"/>
                <a:gd name="T22" fmla="*/ 2147483646 w 470"/>
                <a:gd name="T23" fmla="*/ 2147483646 h 414"/>
                <a:gd name="T24" fmla="*/ 0 w 470"/>
                <a:gd name="T25" fmla="*/ 2147483646 h 4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70"/>
                <a:gd name="T40" fmla="*/ 0 h 414"/>
                <a:gd name="T41" fmla="*/ 470 w 470"/>
                <a:gd name="T42" fmla="*/ 414 h 41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70" h="414">
                  <a:moveTo>
                    <a:pt x="0" y="251"/>
                  </a:moveTo>
                  <a:lnTo>
                    <a:pt x="63" y="413"/>
                  </a:lnTo>
                  <a:lnTo>
                    <a:pt x="234" y="351"/>
                  </a:lnTo>
                  <a:lnTo>
                    <a:pt x="234" y="314"/>
                  </a:lnTo>
                  <a:lnTo>
                    <a:pt x="416" y="216"/>
                  </a:lnTo>
                  <a:lnTo>
                    <a:pt x="469" y="189"/>
                  </a:lnTo>
                  <a:lnTo>
                    <a:pt x="379" y="0"/>
                  </a:lnTo>
                  <a:lnTo>
                    <a:pt x="325" y="27"/>
                  </a:lnTo>
                  <a:lnTo>
                    <a:pt x="298" y="89"/>
                  </a:lnTo>
                  <a:lnTo>
                    <a:pt x="208" y="89"/>
                  </a:lnTo>
                  <a:lnTo>
                    <a:pt x="63" y="153"/>
                  </a:lnTo>
                  <a:lnTo>
                    <a:pt x="91" y="251"/>
                  </a:lnTo>
                  <a:lnTo>
                    <a:pt x="0" y="251"/>
                  </a:lnTo>
                </a:path>
              </a:pathLst>
            </a:custGeom>
            <a:solidFill>
              <a:srgbClr val="F79646"/>
            </a:solidFill>
            <a:ln w="12700" cap="rnd">
              <a:solidFill>
                <a:srgbClr val="5490A8"/>
              </a:solidFill>
              <a:round/>
              <a:headEnd type="none" w="sm" len="sm"/>
              <a:tailEnd type="none" w="sm" len="sm"/>
            </a:ln>
          </p:spPr>
          <p:txBody>
            <a:bodyPr/>
            <a:lstStyle/>
            <a:p>
              <a:pPr>
                <a:defRPr/>
              </a:pPr>
              <a:endParaRPr lang="en-US" sz="1500" kern="0" dirty="0">
                <a:solidFill>
                  <a:srgbClr val="3366CC"/>
                </a:solidFill>
              </a:endParaRPr>
            </a:p>
          </p:txBody>
        </p:sp>
        <p:sp>
          <p:nvSpPr>
            <p:cNvPr id="22" name="Freeform 602">
              <a:extLst>
                <a:ext uri="{FF2B5EF4-FFF2-40B4-BE49-F238E27FC236}">
                  <a16:creationId xmlns:a16="http://schemas.microsoft.com/office/drawing/2014/main" id="{38EE64B1-5972-020A-1861-36F787219E32}"/>
                </a:ext>
              </a:extLst>
            </p:cNvPr>
            <p:cNvSpPr>
              <a:spLocks/>
            </p:cNvSpPr>
            <p:nvPr/>
          </p:nvSpPr>
          <p:spPr bwMode="auto">
            <a:xfrm>
              <a:off x="3163888" y="5802314"/>
              <a:ext cx="749300" cy="414337"/>
            </a:xfrm>
            <a:custGeom>
              <a:avLst/>
              <a:gdLst>
                <a:gd name="T0" fmla="*/ 0 w 523"/>
                <a:gd name="T1" fmla="*/ 2147483646 h 325"/>
                <a:gd name="T2" fmla="*/ 2147483646 w 523"/>
                <a:gd name="T3" fmla="*/ 2147483646 h 325"/>
                <a:gd name="T4" fmla="*/ 2147483646 w 523"/>
                <a:gd name="T5" fmla="*/ 2147483646 h 325"/>
                <a:gd name="T6" fmla="*/ 2147483646 w 523"/>
                <a:gd name="T7" fmla="*/ 2147483646 h 325"/>
                <a:gd name="T8" fmla="*/ 2147483646 w 523"/>
                <a:gd name="T9" fmla="*/ 2147483646 h 325"/>
                <a:gd name="T10" fmla="*/ 2147483646 w 523"/>
                <a:gd name="T11" fmla="*/ 2147483646 h 325"/>
                <a:gd name="T12" fmla="*/ 2147483646 w 523"/>
                <a:gd name="T13" fmla="*/ 0 h 325"/>
                <a:gd name="T14" fmla="*/ 2147483646 w 523"/>
                <a:gd name="T15" fmla="*/ 2147483646 h 325"/>
                <a:gd name="T16" fmla="*/ 2147483646 w 523"/>
                <a:gd name="T17" fmla="*/ 2147483646 h 325"/>
                <a:gd name="T18" fmla="*/ 0 w 523"/>
                <a:gd name="T19" fmla="*/ 2147483646 h 3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23"/>
                <a:gd name="T31" fmla="*/ 0 h 325"/>
                <a:gd name="T32" fmla="*/ 523 w 523"/>
                <a:gd name="T33" fmla="*/ 325 h 32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23" h="325">
                  <a:moveTo>
                    <a:pt x="0" y="197"/>
                  </a:moveTo>
                  <a:lnTo>
                    <a:pt x="27" y="324"/>
                  </a:lnTo>
                  <a:lnTo>
                    <a:pt x="288" y="324"/>
                  </a:lnTo>
                  <a:lnTo>
                    <a:pt x="288" y="288"/>
                  </a:lnTo>
                  <a:lnTo>
                    <a:pt x="522" y="288"/>
                  </a:lnTo>
                  <a:lnTo>
                    <a:pt x="459" y="135"/>
                  </a:lnTo>
                  <a:lnTo>
                    <a:pt x="351" y="0"/>
                  </a:lnTo>
                  <a:lnTo>
                    <a:pt x="171" y="99"/>
                  </a:lnTo>
                  <a:lnTo>
                    <a:pt x="171" y="135"/>
                  </a:lnTo>
                  <a:lnTo>
                    <a:pt x="0" y="197"/>
                  </a:lnTo>
                </a:path>
              </a:pathLst>
            </a:custGeom>
            <a:solidFill>
              <a:srgbClr val="FFFF99"/>
            </a:solidFill>
            <a:ln w="12700" cap="rnd">
              <a:solidFill>
                <a:srgbClr val="5490A8"/>
              </a:solidFill>
              <a:round/>
              <a:headEnd type="none" w="sm" len="sm"/>
              <a:tailEnd type="none" w="sm" len="sm"/>
            </a:ln>
          </p:spPr>
          <p:txBody>
            <a:bodyPr/>
            <a:lstStyle/>
            <a:p>
              <a:pPr>
                <a:defRPr/>
              </a:pPr>
              <a:endParaRPr lang="en-US" sz="1500" kern="0" dirty="0">
                <a:solidFill>
                  <a:srgbClr val="3366CC"/>
                </a:solidFill>
              </a:endParaRPr>
            </a:p>
          </p:txBody>
        </p:sp>
        <p:sp>
          <p:nvSpPr>
            <p:cNvPr id="23" name="Freeform 603">
              <a:extLst>
                <a:ext uri="{FF2B5EF4-FFF2-40B4-BE49-F238E27FC236}">
                  <a16:creationId xmlns:a16="http://schemas.microsoft.com/office/drawing/2014/main" id="{3CE8A447-C1D1-C5A8-401A-43B08E15E130}"/>
                </a:ext>
              </a:extLst>
            </p:cNvPr>
            <p:cNvSpPr>
              <a:spLocks/>
            </p:cNvSpPr>
            <p:nvPr/>
          </p:nvSpPr>
          <p:spPr bwMode="auto">
            <a:xfrm>
              <a:off x="3873501" y="5975350"/>
              <a:ext cx="830263" cy="274638"/>
            </a:xfrm>
            <a:custGeom>
              <a:avLst/>
              <a:gdLst>
                <a:gd name="T0" fmla="*/ 0 w 579"/>
                <a:gd name="T1" fmla="*/ 2147483646 h 217"/>
                <a:gd name="T2" fmla="*/ 2147483646 w 579"/>
                <a:gd name="T3" fmla="*/ 2147483646 h 217"/>
                <a:gd name="T4" fmla="*/ 2147483646 w 579"/>
                <a:gd name="T5" fmla="*/ 0 h 217"/>
                <a:gd name="T6" fmla="*/ 2147483646 w 579"/>
                <a:gd name="T7" fmla="*/ 2147483646 h 217"/>
                <a:gd name="T8" fmla="*/ 2147483646 w 579"/>
                <a:gd name="T9" fmla="*/ 2147483646 h 217"/>
                <a:gd name="T10" fmla="*/ 2147483646 w 579"/>
                <a:gd name="T11" fmla="*/ 2147483646 h 217"/>
                <a:gd name="T12" fmla="*/ 2147483646 w 579"/>
                <a:gd name="T13" fmla="*/ 2147483646 h 217"/>
                <a:gd name="T14" fmla="*/ 0 w 579"/>
                <a:gd name="T15" fmla="*/ 2147483646 h 217"/>
                <a:gd name="T16" fmla="*/ 0 w 579"/>
                <a:gd name="T17" fmla="*/ 2147483646 h 2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79"/>
                <a:gd name="T28" fmla="*/ 0 h 217"/>
                <a:gd name="T29" fmla="*/ 579 w 579"/>
                <a:gd name="T30" fmla="*/ 217 h 2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79" h="217">
                  <a:moveTo>
                    <a:pt x="0" y="189"/>
                  </a:moveTo>
                  <a:lnTo>
                    <a:pt x="578" y="216"/>
                  </a:lnTo>
                  <a:lnTo>
                    <a:pt x="433" y="0"/>
                  </a:lnTo>
                  <a:lnTo>
                    <a:pt x="262" y="27"/>
                  </a:lnTo>
                  <a:lnTo>
                    <a:pt x="54" y="89"/>
                  </a:lnTo>
                  <a:lnTo>
                    <a:pt x="81" y="125"/>
                  </a:lnTo>
                  <a:lnTo>
                    <a:pt x="27" y="153"/>
                  </a:lnTo>
                  <a:lnTo>
                    <a:pt x="0" y="153"/>
                  </a:lnTo>
                  <a:lnTo>
                    <a:pt x="0" y="189"/>
                  </a:lnTo>
                </a:path>
              </a:pathLst>
            </a:custGeom>
            <a:solidFill>
              <a:srgbClr val="FFFF99"/>
            </a:solidFill>
            <a:ln w="12700" cap="rnd">
              <a:solidFill>
                <a:srgbClr val="5490A8"/>
              </a:solidFill>
              <a:round/>
              <a:headEnd type="none" w="sm" len="sm"/>
              <a:tailEnd type="none" w="sm" len="sm"/>
            </a:ln>
          </p:spPr>
          <p:txBody>
            <a:bodyPr/>
            <a:lstStyle/>
            <a:p>
              <a:pPr>
                <a:defRPr/>
              </a:pPr>
              <a:endParaRPr lang="en-US" sz="1500" kern="0" dirty="0">
                <a:solidFill>
                  <a:srgbClr val="3366CC"/>
                </a:solidFill>
              </a:endParaRPr>
            </a:p>
          </p:txBody>
        </p:sp>
        <p:sp>
          <p:nvSpPr>
            <p:cNvPr id="24" name="Freeform 604">
              <a:extLst>
                <a:ext uri="{FF2B5EF4-FFF2-40B4-BE49-F238E27FC236}">
                  <a16:creationId xmlns:a16="http://schemas.microsoft.com/office/drawing/2014/main" id="{CCC84ACE-E57A-727F-0C63-E2F235A03083}"/>
                </a:ext>
              </a:extLst>
            </p:cNvPr>
            <p:cNvSpPr>
              <a:spLocks/>
            </p:cNvSpPr>
            <p:nvPr/>
          </p:nvSpPr>
          <p:spPr bwMode="auto">
            <a:xfrm>
              <a:off x="3667126" y="5688013"/>
              <a:ext cx="582613" cy="482600"/>
            </a:xfrm>
            <a:custGeom>
              <a:avLst/>
              <a:gdLst>
                <a:gd name="T0" fmla="*/ 2147483646 w 407"/>
                <a:gd name="T1" fmla="*/ 2147483646 h 379"/>
                <a:gd name="T2" fmla="*/ 2147483646 w 407"/>
                <a:gd name="T3" fmla="*/ 2147483646 h 379"/>
                <a:gd name="T4" fmla="*/ 2147483646 w 407"/>
                <a:gd name="T5" fmla="*/ 2147483646 h 379"/>
                <a:gd name="T6" fmla="*/ 2147483646 w 407"/>
                <a:gd name="T7" fmla="*/ 2147483646 h 379"/>
                <a:gd name="T8" fmla="*/ 2147483646 w 407"/>
                <a:gd name="T9" fmla="*/ 2147483646 h 379"/>
                <a:gd name="T10" fmla="*/ 2147483646 w 407"/>
                <a:gd name="T11" fmla="*/ 2147483646 h 379"/>
                <a:gd name="T12" fmla="*/ 2147483646 w 407"/>
                <a:gd name="T13" fmla="*/ 2147483646 h 379"/>
                <a:gd name="T14" fmla="*/ 2147483646 w 407"/>
                <a:gd name="T15" fmla="*/ 0 h 379"/>
                <a:gd name="T16" fmla="*/ 2147483646 w 407"/>
                <a:gd name="T17" fmla="*/ 2147483646 h 379"/>
                <a:gd name="T18" fmla="*/ 2147483646 w 407"/>
                <a:gd name="T19" fmla="*/ 2147483646 h 379"/>
                <a:gd name="T20" fmla="*/ 2147483646 w 407"/>
                <a:gd name="T21" fmla="*/ 2147483646 h 379"/>
                <a:gd name="T22" fmla="*/ 0 w 407"/>
                <a:gd name="T23" fmla="*/ 2147483646 h 379"/>
                <a:gd name="T24" fmla="*/ 2147483646 w 407"/>
                <a:gd name="T25" fmla="*/ 2147483646 h 37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7"/>
                <a:gd name="T40" fmla="*/ 0 h 379"/>
                <a:gd name="T41" fmla="*/ 407 w 407"/>
                <a:gd name="T42" fmla="*/ 379 h 37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7" h="379">
                  <a:moveTo>
                    <a:pt x="107" y="225"/>
                  </a:moveTo>
                  <a:lnTo>
                    <a:pt x="171" y="378"/>
                  </a:lnTo>
                  <a:lnTo>
                    <a:pt x="225" y="351"/>
                  </a:lnTo>
                  <a:lnTo>
                    <a:pt x="198" y="315"/>
                  </a:lnTo>
                  <a:lnTo>
                    <a:pt x="406" y="252"/>
                  </a:lnTo>
                  <a:lnTo>
                    <a:pt x="370" y="126"/>
                  </a:lnTo>
                  <a:lnTo>
                    <a:pt x="343" y="63"/>
                  </a:lnTo>
                  <a:lnTo>
                    <a:pt x="288" y="0"/>
                  </a:lnTo>
                  <a:lnTo>
                    <a:pt x="107" y="91"/>
                  </a:lnTo>
                  <a:lnTo>
                    <a:pt x="80" y="27"/>
                  </a:lnTo>
                  <a:lnTo>
                    <a:pt x="53" y="63"/>
                  </a:lnTo>
                  <a:lnTo>
                    <a:pt x="0" y="91"/>
                  </a:lnTo>
                  <a:lnTo>
                    <a:pt x="107" y="225"/>
                  </a:lnTo>
                </a:path>
              </a:pathLst>
            </a:custGeom>
            <a:solidFill>
              <a:srgbClr val="FFFF99"/>
            </a:solidFill>
            <a:ln w="12700" cap="rnd">
              <a:solidFill>
                <a:srgbClr val="5490A8"/>
              </a:solidFill>
              <a:round/>
              <a:headEnd type="none" w="sm" len="sm"/>
              <a:tailEnd type="none" w="sm" len="sm"/>
            </a:ln>
          </p:spPr>
          <p:txBody>
            <a:bodyPr/>
            <a:lstStyle/>
            <a:p>
              <a:pPr>
                <a:defRPr/>
              </a:pPr>
              <a:endParaRPr lang="en-US" sz="1500" kern="0" dirty="0">
                <a:solidFill>
                  <a:srgbClr val="3366CC"/>
                </a:solidFill>
              </a:endParaRPr>
            </a:p>
          </p:txBody>
        </p:sp>
        <p:sp>
          <p:nvSpPr>
            <p:cNvPr id="25" name="Freeform 605">
              <a:extLst>
                <a:ext uri="{FF2B5EF4-FFF2-40B4-BE49-F238E27FC236}">
                  <a16:creationId xmlns:a16="http://schemas.microsoft.com/office/drawing/2014/main" id="{DECD04AF-B099-01A8-D24E-9F8AE26F54AD}"/>
                </a:ext>
              </a:extLst>
            </p:cNvPr>
            <p:cNvSpPr>
              <a:spLocks/>
            </p:cNvSpPr>
            <p:nvPr/>
          </p:nvSpPr>
          <p:spPr bwMode="auto">
            <a:xfrm>
              <a:off x="3617913" y="5295901"/>
              <a:ext cx="723900" cy="506413"/>
            </a:xfrm>
            <a:custGeom>
              <a:avLst/>
              <a:gdLst>
                <a:gd name="T0" fmla="*/ 2147483646 w 542"/>
                <a:gd name="T1" fmla="*/ 2147483646 h 435"/>
                <a:gd name="T2" fmla="*/ 2147483646 w 542"/>
                <a:gd name="T3" fmla="*/ 2147483646 h 435"/>
                <a:gd name="T4" fmla="*/ 2147483646 w 542"/>
                <a:gd name="T5" fmla="*/ 2147483646 h 435"/>
                <a:gd name="T6" fmla="*/ 2147483646 w 542"/>
                <a:gd name="T7" fmla="*/ 2147483646 h 435"/>
                <a:gd name="T8" fmla="*/ 2147483646 w 542"/>
                <a:gd name="T9" fmla="*/ 2147483646 h 435"/>
                <a:gd name="T10" fmla="*/ 2147483646 w 542"/>
                <a:gd name="T11" fmla="*/ 2147483646 h 435"/>
                <a:gd name="T12" fmla="*/ 2147483646 w 542"/>
                <a:gd name="T13" fmla="*/ 2147483646 h 435"/>
                <a:gd name="T14" fmla="*/ 2147483646 w 542"/>
                <a:gd name="T15" fmla="*/ 2147483646 h 435"/>
                <a:gd name="T16" fmla="*/ 2147483646 w 542"/>
                <a:gd name="T17" fmla="*/ 2147483646 h 435"/>
                <a:gd name="T18" fmla="*/ 2147483646 w 542"/>
                <a:gd name="T19" fmla="*/ 0 h 435"/>
                <a:gd name="T20" fmla="*/ 2147483646 w 542"/>
                <a:gd name="T21" fmla="*/ 2147483646 h 435"/>
                <a:gd name="T22" fmla="*/ 2147483646 w 542"/>
                <a:gd name="T23" fmla="*/ 2147483646 h 435"/>
                <a:gd name="T24" fmla="*/ 2147483646 w 542"/>
                <a:gd name="T25" fmla="*/ 2147483646 h 435"/>
                <a:gd name="T26" fmla="*/ 0 w 542"/>
                <a:gd name="T27" fmla="*/ 2147483646 h 435"/>
                <a:gd name="T28" fmla="*/ 2147483646 w 542"/>
                <a:gd name="T29" fmla="*/ 2147483646 h 43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42"/>
                <a:gd name="T46" fmla="*/ 0 h 435"/>
                <a:gd name="T47" fmla="*/ 542 w 542"/>
                <a:gd name="T48" fmla="*/ 435 h 43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42" h="435">
                  <a:moveTo>
                    <a:pt x="97" y="404"/>
                  </a:moveTo>
                  <a:lnTo>
                    <a:pt x="126" y="366"/>
                  </a:lnTo>
                  <a:lnTo>
                    <a:pt x="157" y="434"/>
                  </a:lnTo>
                  <a:lnTo>
                    <a:pt x="353" y="337"/>
                  </a:lnTo>
                  <a:lnTo>
                    <a:pt x="512" y="270"/>
                  </a:lnTo>
                  <a:lnTo>
                    <a:pt x="443" y="232"/>
                  </a:lnTo>
                  <a:lnTo>
                    <a:pt x="512" y="164"/>
                  </a:lnTo>
                  <a:lnTo>
                    <a:pt x="482" y="136"/>
                  </a:lnTo>
                  <a:lnTo>
                    <a:pt x="541" y="97"/>
                  </a:lnTo>
                  <a:lnTo>
                    <a:pt x="443" y="0"/>
                  </a:lnTo>
                  <a:lnTo>
                    <a:pt x="285" y="136"/>
                  </a:lnTo>
                  <a:lnTo>
                    <a:pt x="196" y="164"/>
                  </a:lnTo>
                  <a:lnTo>
                    <a:pt x="126" y="97"/>
                  </a:lnTo>
                  <a:lnTo>
                    <a:pt x="0" y="203"/>
                  </a:lnTo>
                  <a:lnTo>
                    <a:pt x="97" y="404"/>
                  </a:lnTo>
                </a:path>
              </a:pathLst>
            </a:custGeom>
            <a:solidFill>
              <a:srgbClr val="F79646"/>
            </a:solidFill>
            <a:ln w="12700" cap="rnd">
              <a:solidFill>
                <a:srgbClr val="5490A8"/>
              </a:solidFill>
              <a:round/>
              <a:headEnd type="none" w="sm" len="sm"/>
              <a:tailEnd type="none" w="sm" len="sm"/>
            </a:ln>
          </p:spPr>
          <p:txBody>
            <a:bodyPr/>
            <a:lstStyle/>
            <a:p>
              <a:pPr>
                <a:defRPr/>
              </a:pPr>
              <a:endParaRPr lang="en-US" sz="1500" kern="0" dirty="0">
                <a:solidFill>
                  <a:srgbClr val="3366CC"/>
                </a:solidFill>
              </a:endParaRPr>
            </a:p>
          </p:txBody>
        </p:sp>
        <p:sp>
          <p:nvSpPr>
            <p:cNvPr id="26" name="Freeform 606">
              <a:extLst>
                <a:ext uri="{FF2B5EF4-FFF2-40B4-BE49-F238E27FC236}">
                  <a16:creationId xmlns:a16="http://schemas.microsoft.com/office/drawing/2014/main" id="{89672948-6471-D7EC-921C-5B8B638A4865}"/>
                </a:ext>
              </a:extLst>
            </p:cNvPr>
            <p:cNvSpPr>
              <a:spLocks/>
            </p:cNvSpPr>
            <p:nvPr/>
          </p:nvSpPr>
          <p:spPr bwMode="auto">
            <a:xfrm>
              <a:off x="4089400" y="5368925"/>
              <a:ext cx="622300" cy="401638"/>
            </a:xfrm>
            <a:custGeom>
              <a:avLst/>
              <a:gdLst>
                <a:gd name="T0" fmla="*/ 0 w 434"/>
                <a:gd name="T1" fmla="*/ 2147483646 h 316"/>
                <a:gd name="T2" fmla="*/ 2147483646 w 434"/>
                <a:gd name="T3" fmla="*/ 2147483646 h 316"/>
                <a:gd name="T4" fmla="*/ 2147483646 w 434"/>
                <a:gd name="T5" fmla="*/ 2147483646 h 316"/>
                <a:gd name="T6" fmla="*/ 2147483646 w 434"/>
                <a:gd name="T7" fmla="*/ 2147483646 h 316"/>
                <a:gd name="T8" fmla="*/ 2147483646 w 434"/>
                <a:gd name="T9" fmla="*/ 2147483646 h 316"/>
                <a:gd name="T10" fmla="*/ 2147483646 w 434"/>
                <a:gd name="T11" fmla="*/ 2147483646 h 316"/>
                <a:gd name="T12" fmla="*/ 2147483646 w 434"/>
                <a:gd name="T13" fmla="*/ 2147483646 h 316"/>
                <a:gd name="T14" fmla="*/ 2147483646 w 434"/>
                <a:gd name="T15" fmla="*/ 0 h 316"/>
                <a:gd name="T16" fmla="*/ 2147483646 w 434"/>
                <a:gd name="T17" fmla="*/ 0 h 316"/>
                <a:gd name="T18" fmla="*/ 2147483646 w 434"/>
                <a:gd name="T19" fmla="*/ 2147483646 h 316"/>
                <a:gd name="T20" fmla="*/ 2147483646 w 434"/>
                <a:gd name="T21" fmla="*/ 2147483646 h 316"/>
                <a:gd name="T22" fmla="*/ 2147483646 w 434"/>
                <a:gd name="T23" fmla="*/ 2147483646 h 316"/>
                <a:gd name="T24" fmla="*/ 2147483646 w 434"/>
                <a:gd name="T25" fmla="*/ 2147483646 h 316"/>
                <a:gd name="T26" fmla="*/ 2147483646 w 434"/>
                <a:gd name="T27" fmla="*/ 2147483646 h 316"/>
                <a:gd name="T28" fmla="*/ 0 w 434"/>
                <a:gd name="T29" fmla="*/ 2147483646 h 31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34"/>
                <a:gd name="T46" fmla="*/ 0 h 316"/>
                <a:gd name="T47" fmla="*/ 434 w 434"/>
                <a:gd name="T48" fmla="*/ 316 h 31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34" h="316">
                  <a:moveTo>
                    <a:pt x="0" y="252"/>
                  </a:moveTo>
                  <a:lnTo>
                    <a:pt x="54" y="315"/>
                  </a:lnTo>
                  <a:lnTo>
                    <a:pt x="172" y="252"/>
                  </a:lnTo>
                  <a:lnTo>
                    <a:pt x="262" y="252"/>
                  </a:lnTo>
                  <a:lnTo>
                    <a:pt x="379" y="216"/>
                  </a:lnTo>
                  <a:lnTo>
                    <a:pt x="379" y="153"/>
                  </a:lnTo>
                  <a:lnTo>
                    <a:pt x="433" y="126"/>
                  </a:lnTo>
                  <a:lnTo>
                    <a:pt x="315" y="0"/>
                  </a:lnTo>
                  <a:lnTo>
                    <a:pt x="235" y="0"/>
                  </a:lnTo>
                  <a:lnTo>
                    <a:pt x="172" y="27"/>
                  </a:lnTo>
                  <a:lnTo>
                    <a:pt x="118" y="63"/>
                  </a:lnTo>
                  <a:lnTo>
                    <a:pt x="145" y="90"/>
                  </a:lnTo>
                  <a:lnTo>
                    <a:pt x="81" y="153"/>
                  </a:lnTo>
                  <a:lnTo>
                    <a:pt x="145" y="188"/>
                  </a:lnTo>
                  <a:lnTo>
                    <a:pt x="0" y="252"/>
                  </a:lnTo>
                </a:path>
              </a:pathLst>
            </a:custGeom>
            <a:solidFill>
              <a:srgbClr val="FFFF99"/>
            </a:solidFill>
            <a:ln w="12700" cap="rnd">
              <a:solidFill>
                <a:srgbClr val="5490A8"/>
              </a:solidFill>
              <a:round/>
              <a:headEnd type="none" w="sm" len="sm"/>
              <a:tailEnd type="none" w="sm" len="sm"/>
            </a:ln>
          </p:spPr>
          <p:txBody>
            <a:bodyPr/>
            <a:lstStyle/>
            <a:p>
              <a:pPr>
                <a:defRPr/>
              </a:pPr>
              <a:endParaRPr lang="en-US" sz="1500" kern="0" dirty="0">
                <a:solidFill>
                  <a:srgbClr val="3366CC"/>
                </a:solidFill>
              </a:endParaRPr>
            </a:p>
          </p:txBody>
        </p:sp>
        <p:sp>
          <p:nvSpPr>
            <p:cNvPr id="27" name="Freeform 607">
              <a:extLst>
                <a:ext uri="{FF2B5EF4-FFF2-40B4-BE49-F238E27FC236}">
                  <a16:creationId xmlns:a16="http://schemas.microsoft.com/office/drawing/2014/main" id="{069D2CE0-A5AF-ADE3-CBB6-0E62AA6A652B}"/>
                </a:ext>
              </a:extLst>
            </p:cNvPr>
            <p:cNvSpPr>
              <a:spLocks/>
            </p:cNvSpPr>
            <p:nvPr/>
          </p:nvSpPr>
          <p:spPr bwMode="auto">
            <a:xfrm>
              <a:off x="4159250" y="5643563"/>
              <a:ext cx="673100" cy="366712"/>
            </a:xfrm>
            <a:custGeom>
              <a:avLst/>
              <a:gdLst>
                <a:gd name="T0" fmla="*/ 0 w 470"/>
                <a:gd name="T1" fmla="*/ 2147483646 h 289"/>
                <a:gd name="T2" fmla="*/ 2147483646 w 470"/>
                <a:gd name="T3" fmla="*/ 2147483646 h 289"/>
                <a:gd name="T4" fmla="*/ 2147483646 w 470"/>
                <a:gd name="T5" fmla="*/ 2147483646 h 289"/>
                <a:gd name="T6" fmla="*/ 2147483646 w 470"/>
                <a:gd name="T7" fmla="*/ 2147483646 h 289"/>
                <a:gd name="T8" fmla="*/ 2147483646 w 470"/>
                <a:gd name="T9" fmla="*/ 2147483646 h 289"/>
                <a:gd name="T10" fmla="*/ 2147483646 w 470"/>
                <a:gd name="T11" fmla="*/ 0 h 289"/>
                <a:gd name="T12" fmla="*/ 2147483646 w 470"/>
                <a:gd name="T13" fmla="*/ 2147483646 h 289"/>
                <a:gd name="T14" fmla="*/ 2147483646 w 470"/>
                <a:gd name="T15" fmla="*/ 2147483646 h 289"/>
                <a:gd name="T16" fmla="*/ 0 w 470"/>
                <a:gd name="T17" fmla="*/ 2147483646 h 2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70"/>
                <a:gd name="T28" fmla="*/ 0 h 289"/>
                <a:gd name="T29" fmla="*/ 470 w 470"/>
                <a:gd name="T30" fmla="*/ 289 h 28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70" h="289">
                  <a:moveTo>
                    <a:pt x="0" y="99"/>
                  </a:moveTo>
                  <a:lnTo>
                    <a:pt x="27" y="161"/>
                  </a:lnTo>
                  <a:lnTo>
                    <a:pt x="63" y="288"/>
                  </a:lnTo>
                  <a:lnTo>
                    <a:pt x="234" y="261"/>
                  </a:lnTo>
                  <a:lnTo>
                    <a:pt x="469" y="161"/>
                  </a:lnTo>
                  <a:lnTo>
                    <a:pt x="324" y="0"/>
                  </a:lnTo>
                  <a:lnTo>
                    <a:pt x="208" y="36"/>
                  </a:lnTo>
                  <a:lnTo>
                    <a:pt x="117" y="36"/>
                  </a:lnTo>
                  <a:lnTo>
                    <a:pt x="0" y="99"/>
                  </a:lnTo>
                </a:path>
              </a:pathLst>
            </a:custGeom>
            <a:solidFill>
              <a:srgbClr val="FFFF99"/>
            </a:solidFill>
            <a:ln w="12700" cap="rnd">
              <a:solidFill>
                <a:srgbClr val="5490A8"/>
              </a:solidFill>
              <a:round/>
              <a:headEnd type="none" w="sm" len="sm"/>
              <a:tailEnd type="none" w="sm" len="sm"/>
            </a:ln>
          </p:spPr>
          <p:txBody>
            <a:bodyPr/>
            <a:lstStyle/>
            <a:p>
              <a:pPr>
                <a:defRPr/>
              </a:pPr>
              <a:endParaRPr lang="en-US" sz="1500" kern="0" dirty="0">
                <a:solidFill>
                  <a:srgbClr val="3366CC"/>
                </a:solidFill>
              </a:endParaRPr>
            </a:p>
          </p:txBody>
        </p:sp>
        <p:sp>
          <p:nvSpPr>
            <p:cNvPr id="28" name="Freeform 608">
              <a:extLst>
                <a:ext uri="{FF2B5EF4-FFF2-40B4-BE49-F238E27FC236}">
                  <a16:creationId xmlns:a16="http://schemas.microsoft.com/office/drawing/2014/main" id="{32A82796-F958-7EAD-A811-25C06CD65D0D}"/>
                </a:ext>
              </a:extLst>
            </p:cNvPr>
            <p:cNvSpPr>
              <a:spLocks/>
            </p:cNvSpPr>
            <p:nvPr/>
          </p:nvSpPr>
          <p:spPr bwMode="auto">
            <a:xfrm>
              <a:off x="4494213" y="5802314"/>
              <a:ext cx="584200" cy="447675"/>
            </a:xfrm>
            <a:custGeom>
              <a:avLst/>
              <a:gdLst>
                <a:gd name="T0" fmla="*/ 0 w 408"/>
                <a:gd name="T1" fmla="*/ 2147483646 h 352"/>
                <a:gd name="T2" fmla="*/ 2147483646 w 408"/>
                <a:gd name="T3" fmla="*/ 2147483646 h 352"/>
                <a:gd name="T4" fmla="*/ 2147483646 w 408"/>
                <a:gd name="T5" fmla="*/ 2147483646 h 352"/>
                <a:gd name="T6" fmla="*/ 2147483646 w 408"/>
                <a:gd name="T7" fmla="*/ 2147483646 h 352"/>
                <a:gd name="T8" fmla="*/ 2147483646 w 408"/>
                <a:gd name="T9" fmla="*/ 2147483646 h 352"/>
                <a:gd name="T10" fmla="*/ 2147483646 w 408"/>
                <a:gd name="T11" fmla="*/ 2147483646 h 352"/>
                <a:gd name="T12" fmla="*/ 2147483646 w 408"/>
                <a:gd name="T13" fmla="*/ 2147483646 h 352"/>
                <a:gd name="T14" fmla="*/ 2147483646 w 408"/>
                <a:gd name="T15" fmla="*/ 0 h 352"/>
                <a:gd name="T16" fmla="*/ 2147483646 w 408"/>
                <a:gd name="T17" fmla="*/ 2147483646 h 352"/>
                <a:gd name="T18" fmla="*/ 0 w 408"/>
                <a:gd name="T19" fmla="*/ 2147483646 h 3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8"/>
                <a:gd name="T31" fmla="*/ 0 h 352"/>
                <a:gd name="T32" fmla="*/ 408 w 408"/>
                <a:gd name="T33" fmla="*/ 352 h 3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8" h="352">
                  <a:moveTo>
                    <a:pt x="0" y="135"/>
                  </a:moveTo>
                  <a:lnTo>
                    <a:pt x="145" y="351"/>
                  </a:lnTo>
                  <a:lnTo>
                    <a:pt x="325" y="351"/>
                  </a:lnTo>
                  <a:lnTo>
                    <a:pt x="289" y="287"/>
                  </a:lnTo>
                  <a:lnTo>
                    <a:pt x="353" y="260"/>
                  </a:lnTo>
                  <a:lnTo>
                    <a:pt x="407" y="260"/>
                  </a:lnTo>
                  <a:lnTo>
                    <a:pt x="407" y="197"/>
                  </a:lnTo>
                  <a:lnTo>
                    <a:pt x="289" y="0"/>
                  </a:lnTo>
                  <a:lnTo>
                    <a:pt x="235" y="35"/>
                  </a:lnTo>
                  <a:lnTo>
                    <a:pt x="0" y="135"/>
                  </a:lnTo>
                </a:path>
              </a:pathLst>
            </a:custGeom>
            <a:solidFill>
              <a:srgbClr val="FFFF99"/>
            </a:solidFill>
            <a:ln w="12700" cap="rnd">
              <a:solidFill>
                <a:srgbClr val="5490A8"/>
              </a:solidFill>
              <a:round/>
              <a:headEnd type="none" w="sm" len="sm"/>
              <a:tailEnd type="none" w="sm" len="sm"/>
            </a:ln>
          </p:spPr>
          <p:txBody>
            <a:bodyPr/>
            <a:lstStyle/>
            <a:p>
              <a:pPr>
                <a:defRPr/>
              </a:pPr>
              <a:endParaRPr lang="en-US" sz="1500" kern="0" dirty="0">
                <a:solidFill>
                  <a:srgbClr val="3366CC"/>
                </a:solidFill>
              </a:endParaRPr>
            </a:p>
          </p:txBody>
        </p:sp>
        <p:sp>
          <p:nvSpPr>
            <p:cNvPr id="29" name="Freeform 609">
              <a:extLst>
                <a:ext uri="{FF2B5EF4-FFF2-40B4-BE49-F238E27FC236}">
                  <a16:creationId xmlns:a16="http://schemas.microsoft.com/office/drawing/2014/main" id="{12D78404-926E-8593-4418-E9BB856B95C6}"/>
                </a:ext>
              </a:extLst>
            </p:cNvPr>
            <p:cNvSpPr>
              <a:spLocks/>
            </p:cNvSpPr>
            <p:nvPr/>
          </p:nvSpPr>
          <p:spPr bwMode="auto">
            <a:xfrm>
              <a:off x="4619625" y="5403850"/>
              <a:ext cx="431800" cy="444500"/>
            </a:xfrm>
            <a:custGeom>
              <a:avLst/>
              <a:gdLst>
                <a:gd name="T0" fmla="*/ 0 w 327"/>
                <a:gd name="T1" fmla="*/ 2147483646 h 379"/>
                <a:gd name="T2" fmla="*/ 0 w 327"/>
                <a:gd name="T3" fmla="*/ 2147483646 h 379"/>
                <a:gd name="T4" fmla="*/ 2147483646 w 327"/>
                <a:gd name="T5" fmla="*/ 2147483646 h 379"/>
                <a:gd name="T6" fmla="*/ 2147483646 w 327"/>
                <a:gd name="T7" fmla="*/ 2147483646 h 379"/>
                <a:gd name="T8" fmla="*/ 2147483646 w 327"/>
                <a:gd name="T9" fmla="*/ 2147483646 h 379"/>
                <a:gd name="T10" fmla="*/ 2147483646 w 327"/>
                <a:gd name="T11" fmla="*/ 2147483646 h 379"/>
                <a:gd name="T12" fmla="*/ 2147483646 w 327"/>
                <a:gd name="T13" fmla="*/ 2147483646 h 379"/>
                <a:gd name="T14" fmla="*/ 2147483646 w 327"/>
                <a:gd name="T15" fmla="*/ 0 h 379"/>
                <a:gd name="T16" fmla="*/ 2147483646 w 327"/>
                <a:gd name="T17" fmla="*/ 2147483646 h 379"/>
                <a:gd name="T18" fmla="*/ 0 w 327"/>
                <a:gd name="T19" fmla="*/ 2147483646 h 37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7"/>
                <a:gd name="T31" fmla="*/ 0 h 379"/>
                <a:gd name="T32" fmla="*/ 327 w 327"/>
                <a:gd name="T33" fmla="*/ 379 h 37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7" h="379">
                  <a:moveTo>
                    <a:pt x="0" y="136"/>
                  </a:moveTo>
                  <a:lnTo>
                    <a:pt x="0" y="203"/>
                  </a:lnTo>
                  <a:lnTo>
                    <a:pt x="163" y="378"/>
                  </a:lnTo>
                  <a:lnTo>
                    <a:pt x="224" y="339"/>
                  </a:lnTo>
                  <a:lnTo>
                    <a:pt x="326" y="272"/>
                  </a:lnTo>
                  <a:lnTo>
                    <a:pt x="295" y="173"/>
                  </a:lnTo>
                  <a:lnTo>
                    <a:pt x="326" y="136"/>
                  </a:lnTo>
                  <a:lnTo>
                    <a:pt x="252" y="0"/>
                  </a:lnTo>
                  <a:lnTo>
                    <a:pt x="61" y="106"/>
                  </a:lnTo>
                  <a:lnTo>
                    <a:pt x="0" y="136"/>
                  </a:lnTo>
                </a:path>
              </a:pathLst>
            </a:custGeom>
            <a:solidFill>
              <a:srgbClr val="FF7C80"/>
            </a:solidFill>
            <a:ln w="12700" cap="rnd">
              <a:solidFill>
                <a:srgbClr val="5490A8"/>
              </a:solidFill>
              <a:round/>
              <a:headEnd type="none" w="sm" len="sm"/>
              <a:tailEnd type="none" w="sm" len="sm"/>
            </a:ln>
          </p:spPr>
          <p:txBody>
            <a:bodyPr/>
            <a:lstStyle/>
            <a:p>
              <a:pPr>
                <a:defRPr/>
              </a:pPr>
              <a:endParaRPr lang="en-US" sz="1500" kern="0" dirty="0">
                <a:solidFill>
                  <a:srgbClr val="3366CC"/>
                </a:solidFill>
              </a:endParaRPr>
            </a:p>
          </p:txBody>
        </p:sp>
        <p:sp>
          <p:nvSpPr>
            <p:cNvPr id="30" name="Freeform 610">
              <a:extLst>
                <a:ext uri="{FF2B5EF4-FFF2-40B4-BE49-F238E27FC236}">
                  <a16:creationId xmlns:a16="http://schemas.microsoft.com/office/drawing/2014/main" id="{9CB40BE8-4C56-A321-7594-8EC4A488B8C1}"/>
                </a:ext>
              </a:extLst>
            </p:cNvPr>
            <p:cNvSpPr>
              <a:spLocks/>
            </p:cNvSpPr>
            <p:nvPr/>
          </p:nvSpPr>
          <p:spPr bwMode="auto">
            <a:xfrm>
              <a:off x="4532313" y="5116514"/>
              <a:ext cx="596900" cy="414337"/>
            </a:xfrm>
            <a:custGeom>
              <a:avLst/>
              <a:gdLst>
                <a:gd name="T0" fmla="*/ 0 w 417"/>
                <a:gd name="T1" fmla="*/ 2147483646 h 326"/>
                <a:gd name="T2" fmla="*/ 2147483646 w 417"/>
                <a:gd name="T3" fmla="*/ 2147483646 h 326"/>
                <a:gd name="T4" fmla="*/ 2147483646 w 417"/>
                <a:gd name="T5" fmla="*/ 2147483646 h 326"/>
                <a:gd name="T6" fmla="*/ 2147483646 w 417"/>
                <a:gd name="T7" fmla="*/ 2147483646 h 326"/>
                <a:gd name="T8" fmla="*/ 2147483646 w 417"/>
                <a:gd name="T9" fmla="*/ 2147483646 h 326"/>
                <a:gd name="T10" fmla="*/ 2147483646 w 417"/>
                <a:gd name="T11" fmla="*/ 0 h 326"/>
                <a:gd name="T12" fmla="*/ 2147483646 w 417"/>
                <a:gd name="T13" fmla="*/ 2147483646 h 326"/>
                <a:gd name="T14" fmla="*/ 2147483646 w 417"/>
                <a:gd name="T15" fmla="*/ 2147483646 h 326"/>
                <a:gd name="T16" fmla="*/ 2147483646 w 417"/>
                <a:gd name="T17" fmla="*/ 2147483646 h 326"/>
                <a:gd name="T18" fmla="*/ 2147483646 w 417"/>
                <a:gd name="T19" fmla="*/ 2147483646 h 326"/>
                <a:gd name="T20" fmla="*/ 0 w 417"/>
                <a:gd name="T21" fmla="*/ 2147483646 h 3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17"/>
                <a:gd name="T34" fmla="*/ 0 h 326"/>
                <a:gd name="T35" fmla="*/ 417 w 417"/>
                <a:gd name="T36" fmla="*/ 326 h 32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17" h="326">
                  <a:moveTo>
                    <a:pt x="0" y="198"/>
                  </a:moveTo>
                  <a:lnTo>
                    <a:pt x="118" y="325"/>
                  </a:lnTo>
                  <a:lnTo>
                    <a:pt x="298" y="225"/>
                  </a:lnTo>
                  <a:lnTo>
                    <a:pt x="416" y="162"/>
                  </a:lnTo>
                  <a:lnTo>
                    <a:pt x="380" y="71"/>
                  </a:lnTo>
                  <a:lnTo>
                    <a:pt x="353" y="0"/>
                  </a:lnTo>
                  <a:lnTo>
                    <a:pt x="181" y="98"/>
                  </a:lnTo>
                  <a:lnTo>
                    <a:pt x="118" y="71"/>
                  </a:lnTo>
                  <a:lnTo>
                    <a:pt x="63" y="98"/>
                  </a:lnTo>
                  <a:lnTo>
                    <a:pt x="118" y="135"/>
                  </a:lnTo>
                  <a:lnTo>
                    <a:pt x="0" y="198"/>
                  </a:lnTo>
                </a:path>
              </a:pathLst>
            </a:custGeom>
            <a:solidFill>
              <a:srgbClr val="FF7C80"/>
            </a:solidFill>
            <a:ln w="12700" cap="rnd">
              <a:solidFill>
                <a:srgbClr val="5490A8"/>
              </a:solidFill>
              <a:round/>
              <a:headEnd type="none" w="sm" len="sm"/>
              <a:tailEnd type="none" w="sm" len="sm"/>
            </a:ln>
          </p:spPr>
          <p:txBody>
            <a:bodyPr/>
            <a:lstStyle/>
            <a:p>
              <a:pPr>
                <a:defRPr/>
              </a:pPr>
              <a:endParaRPr lang="en-US" sz="1500" kern="0" dirty="0">
                <a:solidFill>
                  <a:srgbClr val="3366CC"/>
                </a:solidFill>
              </a:endParaRPr>
            </a:p>
          </p:txBody>
        </p:sp>
        <p:sp>
          <p:nvSpPr>
            <p:cNvPr id="31" name="Freeform 611">
              <a:extLst>
                <a:ext uri="{FF2B5EF4-FFF2-40B4-BE49-F238E27FC236}">
                  <a16:creationId xmlns:a16="http://schemas.microsoft.com/office/drawing/2014/main" id="{2117CF1D-ACF6-786F-D12A-24813EC91EFA}"/>
                </a:ext>
              </a:extLst>
            </p:cNvPr>
            <p:cNvSpPr>
              <a:spLocks/>
            </p:cNvSpPr>
            <p:nvPr/>
          </p:nvSpPr>
          <p:spPr bwMode="auto">
            <a:xfrm>
              <a:off x="4910138" y="5848350"/>
              <a:ext cx="633412" cy="401638"/>
            </a:xfrm>
            <a:custGeom>
              <a:avLst/>
              <a:gdLst>
                <a:gd name="T0" fmla="*/ 0 w 443"/>
                <a:gd name="T1" fmla="*/ 2147483646 h 317"/>
                <a:gd name="T2" fmla="*/ 2147483646 w 443"/>
                <a:gd name="T3" fmla="*/ 2147483646 h 317"/>
                <a:gd name="T4" fmla="*/ 2147483646 w 443"/>
                <a:gd name="T5" fmla="*/ 2147483646 h 317"/>
                <a:gd name="T6" fmla="*/ 2147483646 w 443"/>
                <a:gd name="T7" fmla="*/ 2147483646 h 317"/>
                <a:gd name="T8" fmla="*/ 2147483646 w 443"/>
                <a:gd name="T9" fmla="*/ 2147483646 h 317"/>
                <a:gd name="T10" fmla="*/ 2147483646 w 443"/>
                <a:gd name="T11" fmla="*/ 2147483646 h 317"/>
                <a:gd name="T12" fmla="*/ 2147483646 w 443"/>
                <a:gd name="T13" fmla="*/ 2147483646 h 317"/>
                <a:gd name="T14" fmla="*/ 2147483646 w 443"/>
                <a:gd name="T15" fmla="*/ 2147483646 h 317"/>
                <a:gd name="T16" fmla="*/ 2147483646 w 443"/>
                <a:gd name="T17" fmla="*/ 0 h 317"/>
                <a:gd name="T18" fmla="*/ 2147483646 w 443"/>
                <a:gd name="T19" fmla="*/ 2147483646 h 317"/>
                <a:gd name="T20" fmla="*/ 2147483646 w 443"/>
                <a:gd name="T21" fmla="*/ 2147483646 h 317"/>
                <a:gd name="T22" fmla="*/ 2147483646 w 443"/>
                <a:gd name="T23" fmla="*/ 2147483646 h 317"/>
                <a:gd name="T24" fmla="*/ 2147483646 w 443"/>
                <a:gd name="T25" fmla="*/ 2147483646 h 317"/>
                <a:gd name="T26" fmla="*/ 2147483646 w 443"/>
                <a:gd name="T27" fmla="*/ 2147483646 h 317"/>
                <a:gd name="T28" fmla="*/ 0 w 443"/>
                <a:gd name="T29" fmla="*/ 2147483646 h 31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43"/>
                <a:gd name="T46" fmla="*/ 0 h 317"/>
                <a:gd name="T47" fmla="*/ 443 w 443"/>
                <a:gd name="T48" fmla="*/ 317 h 31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43" h="317">
                  <a:moveTo>
                    <a:pt x="0" y="252"/>
                  </a:moveTo>
                  <a:lnTo>
                    <a:pt x="36" y="316"/>
                  </a:lnTo>
                  <a:lnTo>
                    <a:pt x="442" y="316"/>
                  </a:lnTo>
                  <a:lnTo>
                    <a:pt x="442" y="225"/>
                  </a:lnTo>
                  <a:lnTo>
                    <a:pt x="379" y="162"/>
                  </a:lnTo>
                  <a:lnTo>
                    <a:pt x="379" y="100"/>
                  </a:lnTo>
                  <a:lnTo>
                    <a:pt x="442" y="100"/>
                  </a:lnTo>
                  <a:lnTo>
                    <a:pt x="415" y="27"/>
                  </a:lnTo>
                  <a:lnTo>
                    <a:pt x="297" y="0"/>
                  </a:lnTo>
                  <a:lnTo>
                    <a:pt x="208" y="63"/>
                  </a:lnTo>
                  <a:lnTo>
                    <a:pt x="181" y="127"/>
                  </a:lnTo>
                  <a:lnTo>
                    <a:pt x="118" y="162"/>
                  </a:lnTo>
                  <a:lnTo>
                    <a:pt x="118" y="225"/>
                  </a:lnTo>
                  <a:lnTo>
                    <a:pt x="63" y="225"/>
                  </a:lnTo>
                  <a:lnTo>
                    <a:pt x="0" y="252"/>
                  </a:lnTo>
                </a:path>
              </a:pathLst>
            </a:custGeom>
            <a:solidFill>
              <a:srgbClr val="C4BD97"/>
            </a:solidFill>
            <a:ln w="12700" cap="rnd">
              <a:solidFill>
                <a:srgbClr val="5490A8"/>
              </a:solidFill>
              <a:round/>
              <a:headEnd type="none" w="sm" len="sm"/>
              <a:tailEnd type="none" w="sm" len="sm"/>
            </a:ln>
          </p:spPr>
          <p:txBody>
            <a:bodyPr/>
            <a:lstStyle/>
            <a:p>
              <a:pPr>
                <a:defRPr/>
              </a:pPr>
              <a:endParaRPr lang="en-US" sz="1500" kern="0" dirty="0">
                <a:solidFill>
                  <a:srgbClr val="3366CC"/>
                </a:solidFill>
              </a:endParaRPr>
            </a:p>
          </p:txBody>
        </p:sp>
        <p:sp>
          <p:nvSpPr>
            <p:cNvPr id="32" name="Freeform 612">
              <a:extLst>
                <a:ext uri="{FF2B5EF4-FFF2-40B4-BE49-F238E27FC236}">
                  <a16:creationId xmlns:a16="http://schemas.microsoft.com/office/drawing/2014/main" id="{B00780B1-A380-6132-8A4A-F0DF4FB1DA18}"/>
                </a:ext>
              </a:extLst>
            </p:cNvPr>
            <p:cNvSpPr>
              <a:spLocks/>
            </p:cNvSpPr>
            <p:nvPr/>
          </p:nvSpPr>
          <p:spPr bwMode="auto">
            <a:xfrm>
              <a:off x="4910139" y="5564189"/>
              <a:ext cx="542925" cy="490537"/>
            </a:xfrm>
            <a:custGeom>
              <a:avLst/>
              <a:gdLst>
                <a:gd name="T0" fmla="*/ 0 w 379"/>
                <a:gd name="T1" fmla="*/ 2147483646 h 386"/>
                <a:gd name="T2" fmla="*/ 2147483646 w 379"/>
                <a:gd name="T3" fmla="*/ 2147483646 h 386"/>
                <a:gd name="T4" fmla="*/ 2147483646 w 379"/>
                <a:gd name="T5" fmla="*/ 2147483646 h 386"/>
                <a:gd name="T6" fmla="*/ 2147483646 w 379"/>
                <a:gd name="T7" fmla="*/ 2147483646 h 386"/>
                <a:gd name="T8" fmla="*/ 2147483646 w 379"/>
                <a:gd name="T9" fmla="*/ 2147483646 h 386"/>
                <a:gd name="T10" fmla="*/ 2147483646 w 379"/>
                <a:gd name="T11" fmla="*/ 2147483646 h 386"/>
                <a:gd name="T12" fmla="*/ 2147483646 w 379"/>
                <a:gd name="T13" fmla="*/ 0 h 386"/>
                <a:gd name="T14" fmla="*/ 2147483646 w 379"/>
                <a:gd name="T15" fmla="*/ 0 h 386"/>
                <a:gd name="T16" fmla="*/ 2147483646 w 379"/>
                <a:gd name="T17" fmla="*/ 2147483646 h 386"/>
                <a:gd name="T18" fmla="*/ 2147483646 w 379"/>
                <a:gd name="T19" fmla="*/ 2147483646 h 386"/>
                <a:gd name="T20" fmla="*/ 0 w 379"/>
                <a:gd name="T21" fmla="*/ 2147483646 h 3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9"/>
                <a:gd name="T34" fmla="*/ 0 h 386"/>
                <a:gd name="T35" fmla="*/ 379 w 379"/>
                <a:gd name="T36" fmla="*/ 386 h 38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9" h="386">
                  <a:moveTo>
                    <a:pt x="0" y="188"/>
                  </a:moveTo>
                  <a:lnTo>
                    <a:pt x="117" y="385"/>
                  </a:lnTo>
                  <a:lnTo>
                    <a:pt x="180" y="350"/>
                  </a:lnTo>
                  <a:lnTo>
                    <a:pt x="208" y="287"/>
                  </a:lnTo>
                  <a:lnTo>
                    <a:pt x="297" y="223"/>
                  </a:lnTo>
                  <a:lnTo>
                    <a:pt x="378" y="98"/>
                  </a:lnTo>
                  <a:lnTo>
                    <a:pt x="351" y="0"/>
                  </a:lnTo>
                  <a:lnTo>
                    <a:pt x="324" y="0"/>
                  </a:lnTo>
                  <a:lnTo>
                    <a:pt x="208" y="98"/>
                  </a:lnTo>
                  <a:lnTo>
                    <a:pt x="90" y="125"/>
                  </a:lnTo>
                  <a:lnTo>
                    <a:pt x="0" y="188"/>
                  </a:lnTo>
                </a:path>
              </a:pathLst>
            </a:custGeom>
            <a:solidFill>
              <a:srgbClr val="FF7C80"/>
            </a:solidFill>
            <a:ln w="12700" cap="rnd">
              <a:solidFill>
                <a:srgbClr val="5490A8"/>
              </a:solidFill>
              <a:round/>
              <a:headEnd type="none" w="sm" len="sm"/>
              <a:tailEnd type="none" w="sm" len="sm"/>
            </a:ln>
          </p:spPr>
          <p:txBody>
            <a:bodyPr/>
            <a:lstStyle/>
            <a:p>
              <a:pPr>
                <a:defRPr/>
              </a:pPr>
              <a:endParaRPr lang="en-US" sz="1500" kern="0" dirty="0">
                <a:solidFill>
                  <a:srgbClr val="3366CC"/>
                </a:solidFill>
              </a:endParaRPr>
            </a:p>
          </p:txBody>
        </p:sp>
        <p:sp>
          <p:nvSpPr>
            <p:cNvPr id="33" name="Freeform 613">
              <a:extLst>
                <a:ext uri="{FF2B5EF4-FFF2-40B4-BE49-F238E27FC236}">
                  <a16:creationId xmlns:a16="http://schemas.microsoft.com/office/drawing/2014/main" id="{B9ED1915-A8A9-8838-82A2-FF04C4E3638C}"/>
                </a:ext>
              </a:extLst>
            </p:cNvPr>
            <p:cNvSpPr>
              <a:spLocks/>
            </p:cNvSpPr>
            <p:nvPr/>
          </p:nvSpPr>
          <p:spPr bwMode="auto">
            <a:xfrm>
              <a:off x="4960939" y="5287963"/>
              <a:ext cx="414337" cy="436562"/>
            </a:xfrm>
            <a:custGeom>
              <a:avLst/>
              <a:gdLst>
                <a:gd name="T0" fmla="*/ 2147483646 w 289"/>
                <a:gd name="T1" fmla="*/ 2147483646 h 344"/>
                <a:gd name="T2" fmla="*/ 2147483646 w 289"/>
                <a:gd name="T3" fmla="*/ 2147483646 h 344"/>
                <a:gd name="T4" fmla="*/ 2147483646 w 289"/>
                <a:gd name="T5" fmla="*/ 2147483646 h 344"/>
                <a:gd name="T6" fmla="*/ 2147483646 w 289"/>
                <a:gd name="T7" fmla="*/ 2147483646 h 344"/>
                <a:gd name="T8" fmla="*/ 2147483646 w 289"/>
                <a:gd name="T9" fmla="*/ 2147483646 h 344"/>
                <a:gd name="T10" fmla="*/ 2147483646 w 289"/>
                <a:gd name="T11" fmla="*/ 2147483646 h 344"/>
                <a:gd name="T12" fmla="*/ 2147483646 w 289"/>
                <a:gd name="T13" fmla="*/ 0 h 344"/>
                <a:gd name="T14" fmla="*/ 2147483646 w 289"/>
                <a:gd name="T15" fmla="*/ 0 h 344"/>
                <a:gd name="T16" fmla="*/ 2147483646 w 289"/>
                <a:gd name="T17" fmla="*/ 2147483646 h 344"/>
                <a:gd name="T18" fmla="*/ 0 w 289"/>
                <a:gd name="T19" fmla="*/ 2147483646 h 344"/>
                <a:gd name="T20" fmla="*/ 2147483646 w 289"/>
                <a:gd name="T21" fmla="*/ 2147483646 h 34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89"/>
                <a:gd name="T34" fmla="*/ 0 h 344"/>
                <a:gd name="T35" fmla="*/ 289 w 289"/>
                <a:gd name="T36" fmla="*/ 344 h 34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89" h="344">
                  <a:moveTo>
                    <a:pt x="54" y="217"/>
                  </a:moveTo>
                  <a:lnTo>
                    <a:pt x="27" y="252"/>
                  </a:lnTo>
                  <a:lnTo>
                    <a:pt x="54" y="343"/>
                  </a:lnTo>
                  <a:lnTo>
                    <a:pt x="172" y="316"/>
                  </a:lnTo>
                  <a:lnTo>
                    <a:pt x="288" y="217"/>
                  </a:lnTo>
                  <a:lnTo>
                    <a:pt x="288" y="91"/>
                  </a:lnTo>
                  <a:lnTo>
                    <a:pt x="225" y="0"/>
                  </a:lnTo>
                  <a:lnTo>
                    <a:pt x="172" y="0"/>
                  </a:lnTo>
                  <a:lnTo>
                    <a:pt x="117" y="27"/>
                  </a:lnTo>
                  <a:lnTo>
                    <a:pt x="0" y="91"/>
                  </a:lnTo>
                  <a:lnTo>
                    <a:pt x="54" y="217"/>
                  </a:lnTo>
                </a:path>
              </a:pathLst>
            </a:custGeom>
            <a:solidFill>
              <a:srgbClr val="FF7C80"/>
            </a:solidFill>
            <a:ln w="12700" cap="rnd">
              <a:solidFill>
                <a:srgbClr val="5490A8"/>
              </a:solidFill>
              <a:round/>
              <a:headEnd type="none" w="sm" len="sm"/>
              <a:tailEnd type="none" w="sm" len="sm"/>
            </a:ln>
          </p:spPr>
          <p:txBody>
            <a:bodyPr/>
            <a:lstStyle/>
            <a:p>
              <a:pPr>
                <a:defRPr/>
              </a:pPr>
              <a:endParaRPr lang="en-US" sz="1500" kern="0" dirty="0">
                <a:solidFill>
                  <a:srgbClr val="3366CC"/>
                </a:solidFill>
              </a:endParaRPr>
            </a:p>
          </p:txBody>
        </p:sp>
        <p:sp>
          <p:nvSpPr>
            <p:cNvPr id="34" name="Freeform 614">
              <a:extLst>
                <a:ext uri="{FF2B5EF4-FFF2-40B4-BE49-F238E27FC236}">
                  <a16:creationId xmlns:a16="http://schemas.microsoft.com/office/drawing/2014/main" id="{9D1303E3-FD4A-A076-5D76-2DD10E37EE7D}"/>
                </a:ext>
              </a:extLst>
            </p:cNvPr>
            <p:cNvSpPr>
              <a:spLocks/>
            </p:cNvSpPr>
            <p:nvPr/>
          </p:nvSpPr>
          <p:spPr bwMode="auto">
            <a:xfrm>
              <a:off x="5038726" y="4922839"/>
              <a:ext cx="542925" cy="401637"/>
            </a:xfrm>
            <a:custGeom>
              <a:avLst/>
              <a:gdLst>
                <a:gd name="T0" fmla="*/ 0 w 379"/>
                <a:gd name="T1" fmla="*/ 2147483646 h 316"/>
                <a:gd name="T2" fmla="*/ 2147483646 w 379"/>
                <a:gd name="T3" fmla="*/ 2147483646 h 316"/>
                <a:gd name="T4" fmla="*/ 2147483646 w 379"/>
                <a:gd name="T5" fmla="*/ 2147483646 h 316"/>
                <a:gd name="T6" fmla="*/ 2147483646 w 379"/>
                <a:gd name="T7" fmla="*/ 2147483646 h 316"/>
                <a:gd name="T8" fmla="*/ 2147483646 w 379"/>
                <a:gd name="T9" fmla="*/ 2147483646 h 316"/>
                <a:gd name="T10" fmla="*/ 2147483646 w 379"/>
                <a:gd name="T11" fmla="*/ 2147483646 h 316"/>
                <a:gd name="T12" fmla="*/ 2147483646 w 379"/>
                <a:gd name="T13" fmla="*/ 2147483646 h 316"/>
                <a:gd name="T14" fmla="*/ 2147483646 w 379"/>
                <a:gd name="T15" fmla="*/ 0 h 316"/>
                <a:gd name="T16" fmla="*/ 2147483646 w 379"/>
                <a:gd name="T17" fmla="*/ 2147483646 h 316"/>
                <a:gd name="T18" fmla="*/ 2147483646 w 379"/>
                <a:gd name="T19" fmla="*/ 2147483646 h 316"/>
                <a:gd name="T20" fmla="*/ 2147483646 w 379"/>
                <a:gd name="T21" fmla="*/ 2147483646 h 316"/>
                <a:gd name="T22" fmla="*/ 2147483646 w 379"/>
                <a:gd name="T23" fmla="*/ 2147483646 h 316"/>
                <a:gd name="T24" fmla="*/ 0 w 379"/>
                <a:gd name="T25" fmla="*/ 2147483646 h 3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9"/>
                <a:gd name="T40" fmla="*/ 0 h 316"/>
                <a:gd name="T41" fmla="*/ 379 w 379"/>
                <a:gd name="T42" fmla="*/ 316 h 3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9" h="316">
                  <a:moveTo>
                    <a:pt x="0" y="153"/>
                  </a:moveTo>
                  <a:lnTo>
                    <a:pt x="27" y="224"/>
                  </a:lnTo>
                  <a:lnTo>
                    <a:pt x="63" y="315"/>
                  </a:lnTo>
                  <a:lnTo>
                    <a:pt x="118" y="288"/>
                  </a:lnTo>
                  <a:lnTo>
                    <a:pt x="171" y="288"/>
                  </a:lnTo>
                  <a:lnTo>
                    <a:pt x="325" y="188"/>
                  </a:lnTo>
                  <a:lnTo>
                    <a:pt x="378" y="89"/>
                  </a:lnTo>
                  <a:lnTo>
                    <a:pt x="325" y="0"/>
                  </a:lnTo>
                  <a:lnTo>
                    <a:pt x="261" y="27"/>
                  </a:lnTo>
                  <a:lnTo>
                    <a:pt x="207" y="27"/>
                  </a:lnTo>
                  <a:lnTo>
                    <a:pt x="118" y="62"/>
                  </a:lnTo>
                  <a:lnTo>
                    <a:pt x="145" y="89"/>
                  </a:lnTo>
                  <a:lnTo>
                    <a:pt x="0" y="153"/>
                  </a:lnTo>
                </a:path>
              </a:pathLst>
            </a:custGeom>
            <a:solidFill>
              <a:srgbClr val="CCECFF"/>
            </a:solidFill>
            <a:ln w="12700" cap="rnd">
              <a:solidFill>
                <a:srgbClr val="5490A8"/>
              </a:solidFill>
              <a:round/>
              <a:headEnd type="none" w="sm" len="sm"/>
              <a:tailEnd type="none" w="sm" len="sm"/>
            </a:ln>
          </p:spPr>
          <p:txBody>
            <a:bodyPr/>
            <a:lstStyle/>
            <a:p>
              <a:pPr>
                <a:defRPr/>
              </a:pPr>
              <a:endParaRPr lang="en-US" sz="1500" kern="0" dirty="0">
                <a:solidFill>
                  <a:srgbClr val="3366CC"/>
                </a:solidFill>
              </a:endParaRPr>
            </a:p>
          </p:txBody>
        </p:sp>
        <p:sp>
          <p:nvSpPr>
            <p:cNvPr id="35" name="Freeform 615">
              <a:extLst>
                <a:ext uri="{FF2B5EF4-FFF2-40B4-BE49-F238E27FC236}">
                  <a16:creationId xmlns:a16="http://schemas.microsoft.com/office/drawing/2014/main" id="{6BECA7F3-B3D0-0B9F-9000-7876B1CF797A}"/>
                </a:ext>
              </a:extLst>
            </p:cNvPr>
            <p:cNvSpPr>
              <a:spLocks/>
            </p:cNvSpPr>
            <p:nvPr/>
          </p:nvSpPr>
          <p:spPr bwMode="auto">
            <a:xfrm>
              <a:off x="5283200" y="5160963"/>
              <a:ext cx="427038" cy="404812"/>
            </a:xfrm>
            <a:custGeom>
              <a:avLst/>
              <a:gdLst>
                <a:gd name="T0" fmla="*/ 0 w 298"/>
                <a:gd name="T1" fmla="*/ 2147483646 h 318"/>
                <a:gd name="T2" fmla="*/ 2147483646 w 298"/>
                <a:gd name="T3" fmla="*/ 2147483646 h 318"/>
                <a:gd name="T4" fmla="*/ 2147483646 w 298"/>
                <a:gd name="T5" fmla="*/ 2147483646 h 318"/>
                <a:gd name="T6" fmla="*/ 2147483646 w 298"/>
                <a:gd name="T7" fmla="*/ 2147483646 h 318"/>
                <a:gd name="T8" fmla="*/ 2147483646 w 298"/>
                <a:gd name="T9" fmla="*/ 2147483646 h 318"/>
                <a:gd name="T10" fmla="*/ 2147483646 w 298"/>
                <a:gd name="T11" fmla="*/ 2147483646 h 318"/>
                <a:gd name="T12" fmla="*/ 2147483646 w 298"/>
                <a:gd name="T13" fmla="*/ 2147483646 h 318"/>
                <a:gd name="T14" fmla="*/ 2147483646 w 298"/>
                <a:gd name="T15" fmla="*/ 2147483646 h 318"/>
                <a:gd name="T16" fmla="*/ 2147483646 w 298"/>
                <a:gd name="T17" fmla="*/ 0 h 318"/>
                <a:gd name="T18" fmla="*/ 0 w 298"/>
                <a:gd name="T19" fmla="*/ 2147483646 h 3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8"/>
                <a:gd name="T31" fmla="*/ 0 h 318"/>
                <a:gd name="T32" fmla="*/ 298 w 298"/>
                <a:gd name="T33" fmla="*/ 318 h 3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8" h="318">
                  <a:moveTo>
                    <a:pt x="0" y="100"/>
                  </a:moveTo>
                  <a:lnTo>
                    <a:pt x="63" y="190"/>
                  </a:lnTo>
                  <a:lnTo>
                    <a:pt x="63" y="317"/>
                  </a:lnTo>
                  <a:lnTo>
                    <a:pt x="90" y="317"/>
                  </a:lnTo>
                  <a:lnTo>
                    <a:pt x="181" y="253"/>
                  </a:lnTo>
                  <a:lnTo>
                    <a:pt x="234" y="290"/>
                  </a:lnTo>
                  <a:lnTo>
                    <a:pt x="297" y="226"/>
                  </a:lnTo>
                  <a:lnTo>
                    <a:pt x="297" y="127"/>
                  </a:lnTo>
                  <a:lnTo>
                    <a:pt x="154" y="0"/>
                  </a:lnTo>
                  <a:lnTo>
                    <a:pt x="0" y="100"/>
                  </a:lnTo>
                </a:path>
              </a:pathLst>
            </a:custGeom>
            <a:solidFill>
              <a:srgbClr val="CCECFF"/>
            </a:solidFill>
            <a:ln w="12700" cap="rnd">
              <a:solidFill>
                <a:srgbClr val="5490A8"/>
              </a:solidFill>
              <a:round/>
              <a:headEnd type="none" w="sm" len="sm"/>
              <a:tailEnd type="none" w="sm" len="sm"/>
            </a:ln>
          </p:spPr>
          <p:txBody>
            <a:bodyPr/>
            <a:lstStyle/>
            <a:p>
              <a:pPr>
                <a:defRPr/>
              </a:pPr>
              <a:endParaRPr lang="en-US" sz="1500" kern="0" dirty="0">
                <a:solidFill>
                  <a:srgbClr val="3366CC"/>
                </a:solidFill>
              </a:endParaRPr>
            </a:p>
          </p:txBody>
        </p:sp>
        <p:sp>
          <p:nvSpPr>
            <p:cNvPr id="36" name="Freeform 616">
              <a:extLst>
                <a:ext uri="{FF2B5EF4-FFF2-40B4-BE49-F238E27FC236}">
                  <a16:creationId xmlns:a16="http://schemas.microsoft.com/office/drawing/2014/main" id="{6092278B-A493-14F1-03D8-05A3AED39634}"/>
                </a:ext>
              </a:extLst>
            </p:cNvPr>
            <p:cNvSpPr>
              <a:spLocks/>
            </p:cNvSpPr>
            <p:nvPr/>
          </p:nvSpPr>
          <p:spPr bwMode="auto">
            <a:xfrm>
              <a:off x="5246688" y="4522789"/>
              <a:ext cx="709612" cy="434975"/>
            </a:xfrm>
            <a:custGeom>
              <a:avLst/>
              <a:gdLst>
                <a:gd name="T0" fmla="*/ 2147483646 w 496"/>
                <a:gd name="T1" fmla="*/ 2147483646 h 343"/>
                <a:gd name="T2" fmla="*/ 2147483646 w 496"/>
                <a:gd name="T3" fmla="*/ 2147483646 h 343"/>
                <a:gd name="T4" fmla="*/ 2147483646 w 496"/>
                <a:gd name="T5" fmla="*/ 2147483646 h 343"/>
                <a:gd name="T6" fmla="*/ 2147483646 w 496"/>
                <a:gd name="T7" fmla="*/ 2147483646 h 343"/>
                <a:gd name="T8" fmla="*/ 2147483646 w 496"/>
                <a:gd name="T9" fmla="*/ 2147483646 h 343"/>
                <a:gd name="T10" fmla="*/ 2147483646 w 496"/>
                <a:gd name="T11" fmla="*/ 2147483646 h 343"/>
                <a:gd name="T12" fmla="*/ 2147483646 w 496"/>
                <a:gd name="T13" fmla="*/ 2147483646 h 343"/>
                <a:gd name="T14" fmla="*/ 2147483646 w 496"/>
                <a:gd name="T15" fmla="*/ 2147483646 h 343"/>
                <a:gd name="T16" fmla="*/ 2147483646 w 496"/>
                <a:gd name="T17" fmla="*/ 2147483646 h 343"/>
                <a:gd name="T18" fmla="*/ 2147483646 w 496"/>
                <a:gd name="T19" fmla="*/ 0 h 343"/>
                <a:gd name="T20" fmla="*/ 2147483646 w 496"/>
                <a:gd name="T21" fmla="*/ 0 h 343"/>
                <a:gd name="T22" fmla="*/ 0 w 496"/>
                <a:gd name="T23" fmla="*/ 2147483646 h 343"/>
                <a:gd name="T24" fmla="*/ 2147483646 w 496"/>
                <a:gd name="T25" fmla="*/ 2147483646 h 34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96"/>
                <a:gd name="T40" fmla="*/ 0 h 343"/>
                <a:gd name="T41" fmla="*/ 496 w 496"/>
                <a:gd name="T42" fmla="*/ 343 h 34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96" h="343">
                  <a:moveTo>
                    <a:pt x="62" y="342"/>
                  </a:moveTo>
                  <a:lnTo>
                    <a:pt x="116" y="342"/>
                  </a:lnTo>
                  <a:lnTo>
                    <a:pt x="180" y="315"/>
                  </a:lnTo>
                  <a:lnTo>
                    <a:pt x="350" y="152"/>
                  </a:lnTo>
                  <a:lnTo>
                    <a:pt x="441" y="188"/>
                  </a:lnTo>
                  <a:lnTo>
                    <a:pt x="495" y="90"/>
                  </a:lnTo>
                  <a:lnTo>
                    <a:pt x="468" y="63"/>
                  </a:lnTo>
                  <a:lnTo>
                    <a:pt x="441" y="90"/>
                  </a:lnTo>
                  <a:lnTo>
                    <a:pt x="287" y="63"/>
                  </a:lnTo>
                  <a:lnTo>
                    <a:pt x="260" y="0"/>
                  </a:lnTo>
                  <a:lnTo>
                    <a:pt x="180" y="0"/>
                  </a:lnTo>
                  <a:lnTo>
                    <a:pt x="0" y="252"/>
                  </a:lnTo>
                  <a:lnTo>
                    <a:pt x="62" y="342"/>
                  </a:lnTo>
                </a:path>
              </a:pathLst>
            </a:custGeom>
            <a:solidFill>
              <a:srgbClr val="CCECFF"/>
            </a:solidFill>
            <a:ln w="12700" cap="rnd">
              <a:solidFill>
                <a:srgbClr val="5490A8"/>
              </a:solidFill>
              <a:round/>
              <a:headEnd type="none" w="sm" len="sm"/>
              <a:tailEnd type="none" w="sm" len="sm"/>
            </a:ln>
          </p:spPr>
          <p:txBody>
            <a:bodyPr/>
            <a:lstStyle/>
            <a:p>
              <a:pPr>
                <a:defRPr/>
              </a:pPr>
              <a:endParaRPr lang="en-US" sz="1500" kern="0" dirty="0">
                <a:solidFill>
                  <a:srgbClr val="3366CC"/>
                </a:solidFill>
              </a:endParaRPr>
            </a:p>
          </p:txBody>
        </p:sp>
        <p:sp>
          <p:nvSpPr>
            <p:cNvPr id="37" name="Freeform 617">
              <a:extLst>
                <a:ext uri="{FF2B5EF4-FFF2-40B4-BE49-F238E27FC236}">
                  <a16:creationId xmlns:a16="http://schemas.microsoft.com/office/drawing/2014/main" id="{9A168A39-4047-BD5B-1D01-A021406E17CE}"/>
                </a:ext>
              </a:extLst>
            </p:cNvPr>
            <p:cNvSpPr>
              <a:spLocks/>
            </p:cNvSpPr>
            <p:nvPr/>
          </p:nvSpPr>
          <p:spPr bwMode="auto">
            <a:xfrm>
              <a:off x="5503863" y="4716463"/>
              <a:ext cx="582612" cy="608012"/>
            </a:xfrm>
            <a:custGeom>
              <a:avLst/>
              <a:gdLst>
                <a:gd name="T0" fmla="*/ 0 w 407"/>
                <a:gd name="T1" fmla="*/ 2147483646 h 479"/>
                <a:gd name="T2" fmla="*/ 2147483646 w 407"/>
                <a:gd name="T3" fmla="*/ 2147483646 h 479"/>
                <a:gd name="T4" fmla="*/ 0 w 407"/>
                <a:gd name="T5" fmla="*/ 2147483646 h 479"/>
                <a:gd name="T6" fmla="*/ 2147483646 w 407"/>
                <a:gd name="T7" fmla="*/ 2147483646 h 479"/>
                <a:gd name="T8" fmla="*/ 2147483646 w 407"/>
                <a:gd name="T9" fmla="*/ 2147483646 h 479"/>
                <a:gd name="T10" fmla="*/ 2147483646 w 407"/>
                <a:gd name="T11" fmla="*/ 2147483646 h 479"/>
                <a:gd name="T12" fmla="*/ 2147483646 w 407"/>
                <a:gd name="T13" fmla="*/ 2147483646 h 479"/>
                <a:gd name="T14" fmla="*/ 2147483646 w 407"/>
                <a:gd name="T15" fmla="*/ 2147483646 h 479"/>
                <a:gd name="T16" fmla="*/ 2147483646 w 407"/>
                <a:gd name="T17" fmla="*/ 2147483646 h 479"/>
                <a:gd name="T18" fmla="*/ 2147483646 w 407"/>
                <a:gd name="T19" fmla="*/ 2147483646 h 479"/>
                <a:gd name="T20" fmla="*/ 2147483646 w 407"/>
                <a:gd name="T21" fmla="*/ 2147483646 h 479"/>
                <a:gd name="T22" fmla="*/ 2147483646 w 407"/>
                <a:gd name="T23" fmla="*/ 0 h 479"/>
                <a:gd name="T24" fmla="*/ 0 w 407"/>
                <a:gd name="T25" fmla="*/ 2147483646 h 47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7"/>
                <a:gd name="T40" fmla="*/ 0 h 479"/>
                <a:gd name="T41" fmla="*/ 407 w 407"/>
                <a:gd name="T42" fmla="*/ 479 h 47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7" h="479">
                  <a:moveTo>
                    <a:pt x="0" y="163"/>
                  </a:moveTo>
                  <a:lnTo>
                    <a:pt x="53" y="253"/>
                  </a:lnTo>
                  <a:lnTo>
                    <a:pt x="0" y="351"/>
                  </a:lnTo>
                  <a:lnTo>
                    <a:pt x="144" y="478"/>
                  </a:lnTo>
                  <a:lnTo>
                    <a:pt x="198" y="387"/>
                  </a:lnTo>
                  <a:lnTo>
                    <a:pt x="171" y="351"/>
                  </a:lnTo>
                  <a:lnTo>
                    <a:pt x="288" y="289"/>
                  </a:lnTo>
                  <a:lnTo>
                    <a:pt x="343" y="316"/>
                  </a:lnTo>
                  <a:lnTo>
                    <a:pt x="406" y="225"/>
                  </a:lnTo>
                  <a:lnTo>
                    <a:pt x="261" y="127"/>
                  </a:lnTo>
                  <a:lnTo>
                    <a:pt x="261" y="36"/>
                  </a:lnTo>
                  <a:lnTo>
                    <a:pt x="171" y="0"/>
                  </a:lnTo>
                  <a:lnTo>
                    <a:pt x="0" y="163"/>
                  </a:lnTo>
                </a:path>
              </a:pathLst>
            </a:custGeom>
            <a:solidFill>
              <a:srgbClr val="CCECFF"/>
            </a:solidFill>
            <a:ln w="12700" cap="rnd">
              <a:solidFill>
                <a:srgbClr val="5490A8"/>
              </a:solidFill>
              <a:round/>
              <a:headEnd type="none" w="sm" len="sm"/>
              <a:tailEnd type="none" w="sm" len="sm"/>
            </a:ln>
          </p:spPr>
          <p:txBody>
            <a:bodyPr/>
            <a:lstStyle/>
            <a:p>
              <a:pPr>
                <a:defRPr/>
              </a:pPr>
              <a:endParaRPr lang="en-US" sz="1500" kern="0" dirty="0">
                <a:solidFill>
                  <a:srgbClr val="3366CC"/>
                </a:solidFill>
              </a:endParaRPr>
            </a:p>
          </p:txBody>
        </p:sp>
        <p:sp>
          <p:nvSpPr>
            <p:cNvPr id="38" name="Freeform 618">
              <a:extLst>
                <a:ext uri="{FF2B5EF4-FFF2-40B4-BE49-F238E27FC236}">
                  <a16:creationId xmlns:a16="http://schemas.microsoft.com/office/drawing/2014/main" id="{7E224ED6-60E7-0FDD-32CE-04F9BA5C814D}"/>
                </a:ext>
              </a:extLst>
            </p:cNvPr>
            <p:cNvSpPr>
              <a:spLocks/>
            </p:cNvSpPr>
            <p:nvPr/>
          </p:nvSpPr>
          <p:spPr bwMode="auto">
            <a:xfrm>
              <a:off x="5692775" y="4919664"/>
              <a:ext cx="679450" cy="769937"/>
            </a:xfrm>
            <a:custGeom>
              <a:avLst/>
              <a:gdLst>
                <a:gd name="T0" fmla="*/ 2147483646 w 474"/>
                <a:gd name="T1" fmla="*/ 2147483646 h 607"/>
                <a:gd name="T2" fmla="*/ 2147483646 w 474"/>
                <a:gd name="T3" fmla="*/ 2147483646 h 607"/>
                <a:gd name="T4" fmla="*/ 0 w 474"/>
                <a:gd name="T5" fmla="*/ 2147483646 h 607"/>
                <a:gd name="T6" fmla="*/ 0 w 474"/>
                <a:gd name="T7" fmla="*/ 2147483646 h 607"/>
                <a:gd name="T8" fmla="*/ 2147483646 w 474"/>
                <a:gd name="T9" fmla="*/ 2147483646 h 607"/>
                <a:gd name="T10" fmla="*/ 2147483646 w 474"/>
                <a:gd name="T11" fmla="*/ 2147483646 h 607"/>
                <a:gd name="T12" fmla="*/ 2147483646 w 474"/>
                <a:gd name="T13" fmla="*/ 2147483646 h 607"/>
                <a:gd name="T14" fmla="*/ 2147483646 w 474"/>
                <a:gd name="T15" fmla="*/ 2147483646 h 607"/>
                <a:gd name="T16" fmla="*/ 2147483646 w 474"/>
                <a:gd name="T17" fmla="*/ 2147483646 h 607"/>
                <a:gd name="T18" fmla="*/ 2147483646 w 474"/>
                <a:gd name="T19" fmla="*/ 2147483646 h 607"/>
                <a:gd name="T20" fmla="*/ 2147483646 w 474"/>
                <a:gd name="T21" fmla="*/ 2147483646 h 607"/>
                <a:gd name="T22" fmla="*/ 2147483646 w 474"/>
                <a:gd name="T23" fmla="*/ 2147483646 h 607"/>
                <a:gd name="T24" fmla="*/ 2147483646 w 474"/>
                <a:gd name="T25" fmla="*/ 0 h 607"/>
                <a:gd name="T26" fmla="*/ 2147483646 w 474"/>
                <a:gd name="T27" fmla="*/ 2147483646 h 607"/>
                <a:gd name="T28" fmla="*/ 2147483646 w 474"/>
                <a:gd name="T29" fmla="*/ 2147483646 h 607"/>
                <a:gd name="T30" fmla="*/ 2147483646 w 474"/>
                <a:gd name="T31" fmla="*/ 2147483646 h 607"/>
                <a:gd name="T32" fmla="*/ 2147483646 w 474"/>
                <a:gd name="T33" fmla="*/ 2147483646 h 60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74"/>
                <a:gd name="T52" fmla="*/ 0 h 607"/>
                <a:gd name="T53" fmla="*/ 474 w 474"/>
                <a:gd name="T54" fmla="*/ 607 h 60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74" h="607">
                  <a:moveTo>
                    <a:pt x="28" y="189"/>
                  </a:moveTo>
                  <a:lnTo>
                    <a:pt x="55" y="225"/>
                  </a:lnTo>
                  <a:lnTo>
                    <a:pt x="0" y="316"/>
                  </a:lnTo>
                  <a:lnTo>
                    <a:pt x="0" y="416"/>
                  </a:lnTo>
                  <a:lnTo>
                    <a:pt x="204" y="543"/>
                  </a:lnTo>
                  <a:lnTo>
                    <a:pt x="296" y="606"/>
                  </a:lnTo>
                  <a:lnTo>
                    <a:pt x="325" y="543"/>
                  </a:lnTo>
                  <a:lnTo>
                    <a:pt x="445" y="252"/>
                  </a:lnTo>
                  <a:lnTo>
                    <a:pt x="417" y="189"/>
                  </a:lnTo>
                  <a:lnTo>
                    <a:pt x="473" y="127"/>
                  </a:lnTo>
                  <a:lnTo>
                    <a:pt x="445" y="62"/>
                  </a:lnTo>
                  <a:lnTo>
                    <a:pt x="417" y="89"/>
                  </a:lnTo>
                  <a:lnTo>
                    <a:pt x="296" y="0"/>
                  </a:lnTo>
                  <a:lnTo>
                    <a:pt x="269" y="62"/>
                  </a:lnTo>
                  <a:lnTo>
                    <a:pt x="204" y="154"/>
                  </a:lnTo>
                  <a:lnTo>
                    <a:pt x="148" y="127"/>
                  </a:lnTo>
                  <a:lnTo>
                    <a:pt x="28" y="189"/>
                  </a:lnTo>
                </a:path>
              </a:pathLst>
            </a:custGeom>
            <a:solidFill>
              <a:srgbClr val="CCCC00"/>
            </a:solidFill>
            <a:ln w="12700" cap="rnd">
              <a:solidFill>
                <a:srgbClr val="5490A8"/>
              </a:solidFill>
              <a:round/>
              <a:headEnd type="none" w="sm" len="sm"/>
              <a:tailEnd type="none" w="sm" len="sm"/>
            </a:ln>
          </p:spPr>
          <p:txBody>
            <a:bodyPr/>
            <a:lstStyle/>
            <a:p>
              <a:pPr>
                <a:defRPr/>
              </a:pPr>
              <a:endParaRPr lang="en-US" sz="1500" kern="0" dirty="0">
                <a:solidFill>
                  <a:srgbClr val="3366CC"/>
                </a:solidFill>
              </a:endParaRPr>
            </a:p>
          </p:txBody>
        </p:sp>
        <p:sp>
          <p:nvSpPr>
            <p:cNvPr id="39" name="Freeform 619">
              <a:extLst>
                <a:ext uri="{FF2B5EF4-FFF2-40B4-BE49-F238E27FC236}">
                  <a16:creationId xmlns:a16="http://schemas.microsoft.com/office/drawing/2014/main" id="{BA51C7D7-D83B-50E2-17F6-788FD74C52F0}"/>
                </a:ext>
              </a:extLst>
            </p:cNvPr>
            <p:cNvSpPr>
              <a:spLocks/>
            </p:cNvSpPr>
            <p:nvPr/>
          </p:nvSpPr>
          <p:spPr bwMode="auto">
            <a:xfrm>
              <a:off x="5335588" y="5448300"/>
              <a:ext cx="660400" cy="527050"/>
            </a:xfrm>
            <a:custGeom>
              <a:avLst/>
              <a:gdLst>
                <a:gd name="T0" fmla="*/ 2147483646 w 461"/>
                <a:gd name="T1" fmla="*/ 0 h 415"/>
                <a:gd name="T2" fmla="*/ 2147483646 w 461"/>
                <a:gd name="T3" fmla="*/ 2147483646 h 415"/>
                <a:gd name="T4" fmla="*/ 2147483646 w 461"/>
                <a:gd name="T5" fmla="*/ 2147483646 h 415"/>
                <a:gd name="T6" fmla="*/ 2147483646 w 461"/>
                <a:gd name="T7" fmla="*/ 2147483646 h 415"/>
                <a:gd name="T8" fmla="*/ 2147483646 w 461"/>
                <a:gd name="T9" fmla="*/ 2147483646 h 415"/>
                <a:gd name="T10" fmla="*/ 0 w 461"/>
                <a:gd name="T11" fmla="*/ 2147483646 h 415"/>
                <a:gd name="T12" fmla="*/ 2147483646 w 461"/>
                <a:gd name="T13" fmla="*/ 2147483646 h 415"/>
                <a:gd name="T14" fmla="*/ 2147483646 w 461"/>
                <a:gd name="T15" fmla="*/ 2147483646 h 415"/>
                <a:gd name="T16" fmla="*/ 2147483646 w 461"/>
                <a:gd name="T17" fmla="*/ 2147483646 h 415"/>
                <a:gd name="T18" fmla="*/ 2147483646 w 461"/>
                <a:gd name="T19" fmla="*/ 2147483646 h 415"/>
                <a:gd name="T20" fmla="*/ 2147483646 w 461"/>
                <a:gd name="T21" fmla="*/ 2147483646 h 415"/>
                <a:gd name="T22" fmla="*/ 2147483646 w 461"/>
                <a:gd name="T23" fmla="*/ 2147483646 h 415"/>
                <a:gd name="T24" fmla="*/ 2147483646 w 461"/>
                <a:gd name="T25" fmla="*/ 0 h 4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61"/>
                <a:gd name="T40" fmla="*/ 0 h 415"/>
                <a:gd name="T41" fmla="*/ 461 w 461"/>
                <a:gd name="T42" fmla="*/ 415 h 4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61" h="415">
                  <a:moveTo>
                    <a:pt x="261" y="0"/>
                  </a:moveTo>
                  <a:lnTo>
                    <a:pt x="198" y="63"/>
                  </a:lnTo>
                  <a:lnTo>
                    <a:pt x="145" y="27"/>
                  </a:lnTo>
                  <a:lnTo>
                    <a:pt x="54" y="90"/>
                  </a:lnTo>
                  <a:lnTo>
                    <a:pt x="81" y="189"/>
                  </a:lnTo>
                  <a:lnTo>
                    <a:pt x="0" y="314"/>
                  </a:lnTo>
                  <a:lnTo>
                    <a:pt x="118" y="341"/>
                  </a:lnTo>
                  <a:lnTo>
                    <a:pt x="145" y="414"/>
                  </a:lnTo>
                  <a:lnTo>
                    <a:pt x="171" y="341"/>
                  </a:lnTo>
                  <a:lnTo>
                    <a:pt x="342" y="378"/>
                  </a:lnTo>
                  <a:lnTo>
                    <a:pt x="433" y="341"/>
                  </a:lnTo>
                  <a:lnTo>
                    <a:pt x="460" y="126"/>
                  </a:lnTo>
                  <a:lnTo>
                    <a:pt x="261" y="0"/>
                  </a:lnTo>
                </a:path>
              </a:pathLst>
            </a:custGeom>
            <a:solidFill>
              <a:srgbClr val="C4BD97"/>
            </a:solidFill>
            <a:ln w="12700" cap="rnd">
              <a:solidFill>
                <a:srgbClr val="5490A8"/>
              </a:solidFill>
              <a:round/>
              <a:headEnd type="none" w="sm" len="sm"/>
              <a:tailEnd type="none" w="sm" len="sm"/>
            </a:ln>
          </p:spPr>
          <p:txBody>
            <a:bodyPr/>
            <a:lstStyle/>
            <a:p>
              <a:pPr>
                <a:defRPr/>
              </a:pPr>
              <a:endParaRPr lang="en-US" sz="1500" kern="0" dirty="0">
                <a:solidFill>
                  <a:srgbClr val="3366CC"/>
                </a:solidFill>
              </a:endParaRPr>
            </a:p>
          </p:txBody>
        </p:sp>
        <p:sp>
          <p:nvSpPr>
            <p:cNvPr id="40" name="Freeform 621">
              <a:extLst>
                <a:ext uri="{FF2B5EF4-FFF2-40B4-BE49-F238E27FC236}">
                  <a16:creationId xmlns:a16="http://schemas.microsoft.com/office/drawing/2014/main" id="{D60F5432-DD35-8E11-BFF1-D138C485069D}"/>
                </a:ext>
              </a:extLst>
            </p:cNvPr>
            <p:cNvSpPr>
              <a:spLocks/>
            </p:cNvSpPr>
            <p:nvPr/>
          </p:nvSpPr>
          <p:spPr bwMode="auto">
            <a:xfrm>
              <a:off x="5878513" y="5529264"/>
              <a:ext cx="622300" cy="720725"/>
            </a:xfrm>
            <a:custGeom>
              <a:avLst/>
              <a:gdLst>
                <a:gd name="T0" fmla="*/ 2147483646 w 435"/>
                <a:gd name="T1" fmla="*/ 2147483646 h 568"/>
                <a:gd name="T2" fmla="*/ 2147483646 w 435"/>
                <a:gd name="T3" fmla="*/ 2147483646 h 568"/>
                <a:gd name="T4" fmla="*/ 0 w 435"/>
                <a:gd name="T5" fmla="*/ 2147483646 h 568"/>
                <a:gd name="T6" fmla="*/ 2147483646 w 435"/>
                <a:gd name="T7" fmla="*/ 2147483646 h 568"/>
                <a:gd name="T8" fmla="*/ 2147483646 w 435"/>
                <a:gd name="T9" fmla="*/ 2147483646 h 568"/>
                <a:gd name="T10" fmla="*/ 2147483646 w 435"/>
                <a:gd name="T11" fmla="*/ 0 h 568"/>
                <a:gd name="T12" fmla="*/ 2147483646 w 435"/>
                <a:gd name="T13" fmla="*/ 0 h 568"/>
                <a:gd name="T14" fmla="*/ 2147483646 w 435"/>
                <a:gd name="T15" fmla="*/ 2147483646 h 568"/>
                <a:gd name="T16" fmla="*/ 2147483646 w 435"/>
                <a:gd name="T17" fmla="*/ 2147483646 h 568"/>
                <a:gd name="T18" fmla="*/ 2147483646 w 435"/>
                <a:gd name="T19" fmla="*/ 2147483646 h 5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35"/>
                <a:gd name="T31" fmla="*/ 0 h 568"/>
                <a:gd name="T32" fmla="*/ 435 w 435"/>
                <a:gd name="T33" fmla="*/ 568 h 5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35" h="568">
                  <a:moveTo>
                    <a:pt x="81" y="62"/>
                  </a:moveTo>
                  <a:lnTo>
                    <a:pt x="54" y="278"/>
                  </a:lnTo>
                  <a:lnTo>
                    <a:pt x="0" y="567"/>
                  </a:lnTo>
                  <a:lnTo>
                    <a:pt x="380" y="567"/>
                  </a:lnTo>
                  <a:lnTo>
                    <a:pt x="434" y="62"/>
                  </a:lnTo>
                  <a:lnTo>
                    <a:pt x="316" y="0"/>
                  </a:lnTo>
                  <a:lnTo>
                    <a:pt x="262" y="0"/>
                  </a:lnTo>
                  <a:lnTo>
                    <a:pt x="199" y="62"/>
                  </a:lnTo>
                  <a:lnTo>
                    <a:pt x="172" y="126"/>
                  </a:lnTo>
                  <a:lnTo>
                    <a:pt x="81" y="62"/>
                  </a:lnTo>
                </a:path>
              </a:pathLst>
            </a:custGeom>
            <a:solidFill>
              <a:srgbClr val="C4BD97"/>
            </a:solidFill>
            <a:ln w="12700" cap="rnd">
              <a:solidFill>
                <a:srgbClr val="5490A8"/>
              </a:solidFill>
              <a:round/>
              <a:headEnd type="none" w="sm" len="sm"/>
              <a:tailEnd type="none" w="sm" len="sm"/>
            </a:ln>
          </p:spPr>
          <p:txBody>
            <a:bodyPr/>
            <a:lstStyle/>
            <a:p>
              <a:pPr>
                <a:defRPr/>
              </a:pPr>
              <a:endParaRPr lang="en-US" sz="1500" kern="0" dirty="0">
                <a:solidFill>
                  <a:srgbClr val="3366CC"/>
                </a:solidFill>
              </a:endParaRPr>
            </a:p>
          </p:txBody>
        </p:sp>
        <p:sp>
          <p:nvSpPr>
            <p:cNvPr id="41" name="Freeform 622">
              <a:extLst>
                <a:ext uri="{FF2B5EF4-FFF2-40B4-BE49-F238E27FC236}">
                  <a16:creationId xmlns:a16="http://schemas.microsoft.com/office/drawing/2014/main" id="{CC708875-BE65-55A4-5199-FC98F66AABC1}"/>
                </a:ext>
              </a:extLst>
            </p:cNvPr>
            <p:cNvSpPr>
              <a:spLocks/>
            </p:cNvSpPr>
            <p:nvPr/>
          </p:nvSpPr>
          <p:spPr bwMode="auto">
            <a:xfrm>
              <a:off x="6162676" y="5116513"/>
              <a:ext cx="582613" cy="527050"/>
            </a:xfrm>
            <a:custGeom>
              <a:avLst/>
              <a:gdLst>
                <a:gd name="T0" fmla="*/ 0 w 407"/>
                <a:gd name="T1" fmla="*/ 2147483646 h 415"/>
                <a:gd name="T2" fmla="*/ 2147483646 w 407"/>
                <a:gd name="T3" fmla="*/ 2147483646 h 415"/>
                <a:gd name="T4" fmla="*/ 2147483646 w 407"/>
                <a:gd name="T5" fmla="*/ 2147483646 h 415"/>
                <a:gd name="T6" fmla="*/ 2147483646 w 407"/>
                <a:gd name="T7" fmla="*/ 2147483646 h 415"/>
                <a:gd name="T8" fmla="*/ 2147483646 w 407"/>
                <a:gd name="T9" fmla="*/ 2147483646 h 415"/>
                <a:gd name="T10" fmla="*/ 2147483646 w 407"/>
                <a:gd name="T11" fmla="*/ 2147483646 h 415"/>
                <a:gd name="T12" fmla="*/ 2147483646 w 407"/>
                <a:gd name="T13" fmla="*/ 2147483646 h 415"/>
                <a:gd name="T14" fmla="*/ 2147483646 w 407"/>
                <a:gd name="T15" fmla="*/ 0 h 415"/>
                <a:gd name="T16" fmla="*/ 2147483646 w 407"/>
                <a:gd name="T17" fmla="*/ 2147483646 h 415"/>
                <a:gd name="T18" fmla="*/ 2147483646 w 407"/>
                <a:gd name="T19" fmla="*/ 2147483646 h 415"/>
                <a:gd name="T20" fmla="*/ 2147483646 w 407"/>
                <a:gd name="T21" fmla="*/ 2147483646 h 415"/>
                <a:gd name="T22" fmla="*/ 0 w 407"/>
                <a:gd name="T23" fmla="*/ 2147483646 h 4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07"/>
                <a:gd name="T37" fmla="*/ 0 h 415"/>
                <a:gd name="T38" fmla="*/ 407 w 407"/>
                <a:gd name="T39" fmla="*/ 415 h 41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07" h="415">
                  <a:moveTo>
                    <a:pt x="0" y="387"/>
                  </a:moveTo>
                  <a:lnTo>
                    <a:pt x="63" y="325"/>
                  </a:lnTo>
                  <a:lnTo>
                    <a:pt x="118" y="325"/>
                  </a:lnTo>
                  <a:lnTo>
                    <a:pt x="235" y="387"/>
                  </a:lnTo>
                  <a:lnTo>
                    <a:pt x="379" y="414"/>
                  </a:lnTo>
                  <a:lnTo>
                    <a:pt x="406" y="225"/>
                  </a:lnTo>
                  <a:lnTo>
                    <a:pt x="352" y="198"/>
                  </a:lnTo>
                  <a:lnTo>
                    <a:pt x="289" y="0"/>
                  </a:lnTo>
                  <a:lnTo>
                    <a:pt x="235" y="71"/>
                  </a:lnTo>
                  <a:lnTo>
                    <a:pt x="181" y="135"/>
                  </a:lnTo>
                  <a:lnTo>
                    <a:pt x="118" y="98"/>
                  </a:lnTo>
                  <a:lnTo>
                    <a:pt x="0" y="387"/>
                  </a:lnTo>
                </a:path>
              </a:pathLst>
            </a:custGeom>
            <a:solidFill>
              <a:srgbClr val="CCCC00"/>
            </a:solidFill>
            <a:ln w="12700" cap="rnd">
              <a:solidFill>
                <a:srgbClr val="5490A8"/>
              </a:solidFill>
              <a:round/>
              <a:headEnd type="none" w="sm" len="sm"/>
              <a:tailEnd type="none" w="sm" len="sm"/>
            </a:ln>
          </p:spPr>
          <p:txBody>
            <a:bodyPr/>
            <a:lstStyle/>
            <a:p>
              <a:pPr>
                <a:defRPr/>
              </a:pPr>
              <a:endParaRPr lang="en-US" sz="1500" kern="0" dirty="0">
                <a:solidFill>
                  <a:srgbClr val="3366CC"/>
                </a:solidFill>
              </a:endParaRPr>
            </a:p>
          </p:txBody>
        </p:sp>
        <p:sp>
          <p:nvSpPr>
            <p:cNvPr id="42" name="Freeform 623">
              <a:extLst>
                <a:ext uri="{FF2B5EF4-FFF2-40B4-BE49-F238E27FC236}">
                  <a16:creationId xmlns:a16="http://schemas.microsoft.com/office/drawing/2014/main" id="{945BEA0D-61B3-702E-2C5E-DBFB4D0505E3}"/>
                </a:ext>
              </a:extLst>
            </p:cNvPr>
            <p:cNvSpPr>
              <a:spLocks/>
            </p:cNvSpPr>
            <p:nvPr/>
          </p:nvSpPr>
          <p:spPr bwMode="auto">
            <a:xfrm>
              <a:off x="6291263" y="5083176"/>
              <a:ext cx="209550" cy="206375"/>
            </a:xfrm>
            <a:custGeom>
              <a:avLst/>
              <a:gdLst>
                <a:gd name="T0" fmla="*/ 0 w 146"/>
                <a:gd name="T1" fmla="*/ 2147483646 h 163"/>
                <a:gd name="T2" fmla="*/ 2147483646 w 146"/>
                <a:gd name="T3" fmla="*/ 2147483646 h 163"/>
                <a:gd name="T4" fmla="*/ 2147483646 w 146"/>
                <a:gd name="T5" fmla="*/ 2147483646 h 163"/>
                <a:gd name="T6" fmla="*/ 2147483646 w 146"/>
                <a:gd name="T7" fmla="*/ 2147483646 h 163"/>
                <a:gd name="T8" fmla="*/ 2147483646 w 146"/>
                <a:gd name="T9" fmla="*/ 0 h 163"/>
                <a:gd name="T10" fmla="*/ 0 w 146"/>
                <a:gd name="T11" fmla="*/ 2147483646 h 163"/>
                <a:gd name="T12" fmla="*/ 0 60000 65536"/>
                <a:gd name="T13" fmla="*/ 0 60000 65536"/>
                <a:gd name="T14" fmla="*/ 0 60000 65536"/>
                <a:gd name="T15" fmla="*/ 0 60000 65536"/>
                <a:gd name="T16" fmla="*/ 0 60000 65536"/>
                <a:gd name="T17" fmla="*/ 0 60000 65536"/>
                <a:gd name="T18" fmla="*/ 0 w 146"/>
                <a:gd name="T19" fmla="*/ 0 h 163"/>
                <a:gd name="T20" fmla="*/ 146 w 146"/>
                <a:gd name="T21" fmla="*/ 163 h 163"/>
              </a:gdLst>
              <a:ahLst/>
              <a:cxnLst>
                <a:cxn ang="T12">
                  <a:pos x="T0" y="T1"/>
                </a:cxn>
                <a:cxn ang="T13">
                  <a:pos x="T2" y="T3"/>
                </a:cxn>
                <a:cxn ang="T14">
                  <a:pos x="T4" y="T5"/>
                </a:cxn>
                <a:cxn ang="T15">
                  <a:pos x="T6" y="T7"/>
                </a:cxn>
                <a:cxn ang="T16">
                  <a:pos x="T8" y="T9"/>
                </a:cxn>
                <a:cxn ang="T17">
                  <a:pos x="T10" y="T11"/>
                </a:cxn>
              </a:cxnLst>
              <a:rect l="T18" t="T19" r="T20" b="T21"/>
              <a:pathLst>
                <a:path w="146" h="163">
                  <a:moveTo>
                    <a:pt x="0" y="62"/>
                  </a:moveTo>
                  <a:lnTo>
                    <a:pt x="27" y="126"/>
                  </a:lnTo>
                  <a:lnTo>
                    <a:pt x="91" y="162"/>
                  </a:lnTo>
                  <a:lnTo>
                    <a:pt x="145" y="98"/>
                  </a:lnTo>
                  <a:lnTo>
                    <a:pt x="54" y="0"/>
                  </a:lnTo>
                  <a:lnTo>
                    <a:pt x="0" y="62"/>
                  </a:lnTo>
                </a:path>
              </a:pathLst>
            </a:custGeom>
            <a:solidFill>
              <a:srgbClr val="CCCC00"/>
            </a:solidFill>
            <a:ln w="12700" cap="rnd">
              <a:solidFill>
                <a:srgbClr val="5490A8"/>
              </a:solidFill>
              <a:round/>
              <a:headEnd type="none" w="sm" len="sm"/>
              <a:tailEnd type="none" w="sm" len="sm"/>
            </a:ln>
          </p:spPr>
          <p:txBody>
            <a:bodyPr/>
            <a:lstStyle/>
            <a:p>
              <a:pPr>
                <a:defRPr/>
              </a:pPr>
              <a:endParaRPr lang="en-US" sz="1500" kern="0" dirty="0">
                <a:solidFill>
                  <a:srgbClr val="3366CC"/>
                </a:solidFill>
              </a:endParaRPr>
            </a:p>
          </p:txBody>
        </p:sp>
        <p:sp>
          <p:nvSpPr>
            <p:cNvPr id="43" name="Freeform 624">
              <a:extLst>
                <a:ext uri="{FF2B5EF4-FFF2-40B4-BE49-F238E27FC236}">
                  <a16:creationId xmlns:a16="http://schemas.microsoft.com/office/drawing/2014/main" id="{EA7A5F0E-1D52-8D7D-1111-0DD88611722A}"/>
                </a:ext>
              </a:extLst>
            </p:cNvPr>
            <p:cNvSpPr>
              <a:spLocks/>
            </p:cNvSpPr>
            <p:nvPr/>
          </p:nvSpPr>
          <p:spPr bwMode="auto">
            <a:xfrm>
              <a:off x="6115050" y="4675188"/>
              <a:ext cx="584200" cy="525462"/>
            </a:xfrm>
            <a:custGeom>
              <a:avLst/>
              <a:gdLst>
                <a:gd name="T0" fmla="*/ 2147483646 w 407"/>
                <a:gd name="T1" fmla="*/ 2147483646 h 414"/>
                <a:gd name="T2" fmla="*/ 2147483646 w 407"/>
                <a:gd name="T3" fmla="*/ 2147483646 h 414"/>
                <a:gd name="T4" fmla="*/ 2147483646 w 407"/>
                <a:gd name="T5" fmla="*/ 2147483646 h 414"/>
                <a:gd name="T6" fmla="*/ 2147483646 w 407"/>
                <a:gd name="T7" fmla="*/ 2147483646 h 414"/>
                <a:gd name="T8" fmla="*/ 2147483646 w 407"/>
                <a:gd name="T9" fmla="*/ 2147483646 h 414"/>
                <a:gd name="T10" fmla="*/ 2147483646 w 407"/>
                <a:gd name="T11" fmla="*/ 2147483646 h 414"/>
                <a:gd name="T12" fmla="*/ 2147483646 w 407"/>
                <a:gd name="T13" fmla="*/ 2147483646 h 414"/>
                <a:gd name="T14" fmla="*/ 2147483646 w 407"/>
                <a:gd name="T15" fmla="*/ 2147483646 h 414"/>
                <a:gd name="T16" fmla="*/ 2147483646 w 407"/>
                <a:gd name="T17" fmla="*/ 0 h 414"/>
                <a:gd name="T18" fmla="*/ 2147483646 w 407"/>
                <a:gd name="T19" fmla="*/ 0 h 414"/>
                <a:gd name="T20" fmla="*/ 0 w 407"/>
                <a:gd name="T21" fmla="*/ 2147483646 h 414"/>
                <a:gd name="T22" fmla="*/ 2147483646 w 407"/>
                <a:gd name="T23" fmla="*/ 2147483646 h 4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07"/>
                <a:gd name="T37" fmla="*/ 0 h 414"/>
                <a:gd name="T38" fmla="*/ 407 w 407"/>
                <a:gd name="T39" fmla="*/ 414 h 4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07" h="414">
                  <a:moveTo>
                    <a:pt x="118" y="278"/>
                  </a:moveTo>
                  <a:lnTo>
                    <a:pt x="145" y="251"/>
                  </a:lnTo>
                  <a:lnTo>
                    <a:pt x="172" y="314"/>
                  </a:lnTo>
                  <a:lnTo>
                    <a:pt x="262" y="413"/>
                  </a:lnTo>
                  <a:lnTo>
                    <a:pt x="406" y="251"/>
                  </a:lnTo>
                  <a:lnTo>
                    <a:pt x="317" y="126"/>
                  </a:lnTo>
                  <a:lnTo>
                    <a:pt x="262" y="89"/>
                  </a:lnTo>
                  <a:lnTo>
                    <a:pt x="262" y="26"/>
                  </a:lnTo>
                  <a:lnTo>
                    <a:pt x="208" y="0"/>
                  </a:lnTo>
                  <a:lnTo>
                    <a:pt x="118" y="0"/>
                  </a:lnTo>
                  <a:lnTo>
                    <a:pt x="0" y="189"/>
                  </a:lnTo>
                  <a:lnTo>
                    <a:pt x="118" y="278"/>
                  </a:lnTo>
                </a:path>
              </a:pathLst>
            </a:custGeom>
            <a:solidFill>
              <a:srgbClr val="CCCC00"/>
            </a:solidFill>
            <a:ln w="12700" cap="rnd">
              <a:solidFill>
                <a:srgbClr val="5490A8"/>
              </a:solidFill>
              <a:round/>
              <a:headEnd type="none" w="sm" len="sm"/>
              <a:tailEnd type="none" w="sm" len="sm"/>
            </a:ln>
          </p:spPr>
          <p:txBody>
            <a:bodyPr/>
            <a:lstStyle/>
            <a:p>
              <a:pPr>
                <a:defRPr/>
              </a:pPr>
              <a:endParaRPr lang="en-US" sz="1500" kern="0" dirty="0">
                <a:solidFill>
                  <a:srgbClr val="3366CC"/>
                </a:solidFill>
              </a:endParaRPr>
            </a:p>
          </p:txBody>
        </p:sp>
        <p:sp>
          <p:nvSpPr>
            <p:cNvPr id="44" name="Freeform 626">
              <a:extLst>
                <a:ext uri="{FF2B5EF4-FFF2-40B4-BE49-F238E27FC236}">
                  <a16:creationId xmlns:a16="http://schemas.microsoft.com/office/drawing/2014/main" id="{7616A26F-BB7D-1786-0D2D-130DC6AB886A}"/>
                </a:ext>
              </a:extLst>
            </p:cNvPr>
            <p:cNvSpPr>
              <a:spLocks/>
            </p:cNvSpPr>
            <p:nvPr/>
          </p:nvSpPr>
          <p:spPr bwMode="auto">
            <a:xfrm>
              <a:off x="5503863" y="4111625"/>
              <a:ext cx="622300" cy="527050"/>
            </a:xfrm>
            <a:custGeom>
              <a:avLst/>
              <a:gdLst>
                <a:gd name="T0" fmla="*/ 0 w 434"/>
                <a:gd name="T1" fmla="*/ 2147483646 h 415"/>
                <a:gd name="T2" fmla="*/ 2147483646 w 434"/>
                <a:gd name="T3" fmla="*/ 2147483646 h 415"/>
                <a:gd name="T4" fmla="*/ 2147483646 w 434"/>
                <a:gd name="T5" fmla="*/ 2147483646 h 415"/>
                <a:gd name="T6" fmla="*/ 2147483646 w 434"/>
                <a:gd name="T7" fmla="*/ 2147483646 h 415"/>
                <a:gd name="T8" fmla="*/ 2147483646 w 434"/>
                <a:gd name="T9" fmla="*/ 2147483646 h 415"/>
                <a:gd name="T10" fmla="*/ 2147483646 w 434"/>
                <a:gd name="T11" fmla="*/ 2147483646 h 415"/>
                <a:gd name="T12" fmla="*/ 2147483646 w 434"/>
                <a:gd name="T13" fmla="*/ 2147483646 h 415"/>
                <a:gd name="T14" fmla="*/ 2147483646 w 434"/>
                <a:gd name="T15" fmla="*/ 2147483646 h 415"/>
                <a:gd name="T16" fmla="*/ 2147483646 w 434"/>
                <a:gd name="T17" fmla="*/ 2147483646 h 415"/>
                <a:gd name="T18" fmla="*/ 2147483646 w 434"/>
                <a:gd name="T19" fmla="*/ 0 h 415"/>
                <a:gd name="T20" fmla="*/ 2147483646 w 434"/>
                <a:gd name="T21" fmla="*/ 2147483646 h 415"/>
                <a:gd name="T22" fmla="*/ 0 w 434"/>
                <a:gd name="T23" fmla="*/ 2147483646 h 4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34"/>
                <a:gd name="T37" fmla="*/ 0 h 415"/>
                <a:gd name="T38" fmla="*/ 434 w 434"/>
                <a:gd name="T39" fmla="*/ 415 h 41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34" h="415">
                  <a:moveTo>
                    <a:pt x="0" y="323"/>
                  </a:moveTo>
                  <a:lnTo>
                    <a:pt x="80" y="323"/>
                  </a:lnTo>
                  <a:lnTo>
                    <a:pt x="107" y="387"/>
                  </a:lnTo>
                  <a:lnTo>
                    <a:pt x="261" y="414"/>
                  </a:lnTo>
                  <a:lnTo>
                    <a:pt x="288" y="387"/>
                  </a:lnTo>
                  <a:lnTo>
                    <a:pt x="406" y="161"/>
                  </a:lnTo>
                  <a:lnTo>
                    <a:pt x="433" y="97"/>
                  </a:lnTo>
                  <a:lnTo>
                    <a:pt x="379" y="62"/>
                  </a:lnTo>
                  <a:lnTo>
                    <a:pt x="261" y="62"/>
                  </a:lnTo>
                  <a:lnTo>
                    <a:pt x="171" y="0"/>
                  </a:lnTo>
                  <a:lnTo>
                    <a:pt x="80" y="62"/>
                  </a:lnTo>
                  <a:lnTo>
                    <a:pt x="0" y="323"/>
                  </a:lnTo>
                </a:path>
              </a:pathLst>
            </a:custGeom>
            <a:solidFill>
              <a:srgbClr val="FFCCCC"/>
            </a:solidFill>
            <a:ln w="12700" cap="rnd">
              <a:solidFill>
                <a:srgbClr val="5490A8"/>
              </a:solidFill>
              <a:round/>
              <a:headEnd type="none" w="sm" len="sm"/>
              <a:tailEnd type="none" w="sm" len="sm"/>
            </a:ln>
          </p:spPr>
          <p:txBody>
            <a:bodyPr/>
            <a:lstStyle/>
            <a:p>
              <a:pPr>
                <a:defRPr/>
              </a:pPr>
              <a:endParaRPr lang="en-US" sz="1500" kern="0" dirty="0">
                <a:solidFill>
                  <a:srgbClr val="3366CC"/>
                </a:solidFill>
              </a:endParaRPr>
            </a:p>
          </p:txBody>
        </p:sp>
        <p:sp>
          <p:nvSpPr>
            <p:cNvPr id="45" name="Freeform 627">
              <a:extLst>
                <a:ext uri="{FF2B5EF4-FFF2-40B4-BE49-F238E27FC236}">
                  <a16:creationId xmlns:a16="http://schemas.microsoft.com/office/drawing/2014/main" id="{F39E5DBB-E81E-F31A-B8CD-556C5333B834}"/>
                </a:ext>
              </a:extLst>
            </p:cNvPr>
            <p:cNvSpPr>
              <a:spLocks/>
            </p:cNvSpPr>
            <p:nvPr/>
          </p:nvSpPr>
          <p:spPr bwMode="auto">
            <a:xfrm>
              <a:off x="6045201" y="3843338"/>
              <a:ext cx="752475" cy="768350"/>
            </a:xfrm>
            <a:custGeom>
              <a:avLst/>
              <a:gdLst>
                <a:gd name="T0" fmla="*/ 2147483646 w 525"/>
                <a:gd name="T1" fmla="*/ 2147483646 h 605"/>
                <a:gd name="T2" fmla="*/ 2147483646 w 525"/>
                <a:gd name="T3" fmla="*/ 2147483646 h 605"/>
                <a:gd name="T4" fmla="*/ 2147483646 w 525"/>
                <a:gd name="T5" fmla="*/ 2147483646 h 605"/>
                <a:gd name="T6" fmla="*/ 2147483646 w 525"/>
                <a:gd name="T7" fmla="*/ 2147483646 h 605"/>
                <a:gd name="T8" fmla="*/ 2147483646 w 525"/>
                <a:gd name="T9" fmla="*/ 2147483646 h 605"/>
                <a:gd name="T10" fmla="*/ 2147483646 w 525"/>
                <a:gd name="T11" fmla="*/ 2147483646 h 605"/>
                <a:gd name="T12" fmla="*/ 2147483646 w 525"/>
                <a:gd name="T13" fmla="*/ 2147483646 h 605"/>
                <a:gd name="T14" fmla="*/ 2147483646 w 525"/>
                <a:gd name="T15" fmla="*/ 0 h 605"/>
                <a:gd name="T16" fmla="*/ 2147483646 w 525"/>
                <a:gd name="T17" fmla="*/ 2147483646 h 605"/>
                <a:gd name="T18" fmla="*/ 0 w 525"/>
                <a:gd name="T19" fmla="*/ 2147483646 h 605"/>
                <a:gd name="T20" fmla="*/ 2147483646 w 525"/>
                <a:gd name="T21" fmla="*/ 2147483646 h 60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25"/>
                <a:gd name="T34" fmla="*/ 0 h 605"/>
                <a:gd name="T35" fmla="*/ 525 w 525"/>
                <a:gd name="T36" fmla="*/ 605 h 60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25" h="605">
                  <a:moveTo>
                    <a:pt x="54" y="314"/>
                  </a:moveTo>
                  <a:lnTo>
                    <a:pt x="27" y="378"/>
                  </a:lnTo>
                  <a:lnTo>
                    <a:pt x="262" y="604"/>
                  </a:lnTo>
                  <a:lnTo>
                    <a:pt x="371" y="568"/>
                  </a:lnTo>
                  <a:lnTo>
                    <a:pt x="461" y="405"/>
                  </a:lnTo>
                  <a:lnTo>
                    <a:pt x="524" y="342"/>
                  </a:lnTo>
                  <a:lnTo>
                    <a:pt x="524" y="252"/>
                  </a:lnTo>
                  <a:lnTo>
                    <a:pt x="172" y="0"/>
                  </a:lnTo>
                  <a:lnTo>
                    <a:pt x="145" y="63"/>
                  </a:lnTo>
                  <a:lnTo>
                    <a:pt x="0" y="279"/>
                  </a:lnTo>
                  <a:lnTo>
                    <a:pt x="54" y="314"/>
                  </a:lnTo>
                </a:path>
              </a:pathLst>
            </a:custGeom>
            <a:solidFill>
              <a:srgbClr val="FFCCCC"/>
            </a:solidFill>
            <a:ln w="12700" cap="rnd">
              <a:solidFill>
                <a:srgbClr val="5490A8"/>
              </a:solidFill>
              <a:round/>
              <a:headEnd type="none" w="sm" len="sm"/>
              <a:tailEnd type="none" w="sm" len="sm"/>
            </a:ln>
          </p:spPr>
          <p:txBody>
            <a:bodyPr/>
            <a:lstStyle/>
            <a:p>
              <a:pPr>
                <a:defRPr/>
              </a:pPr>
              <a:endParaRPr lang="en-US" sz="1500" kern="0" dirty="0">
                <a:solidFill>
                  <a:srgbClr val="3366CC"/>
                </a:solidFill>
              </a:endParaRPr>
            </a:p>
          </p:txBody>
        </p:sp>
        <p:sp>
          <p:nvSpPr>
            <p:cNvPr id="46" name="Freeform 628">
              <a:extLst>
                <a:ext uri="{FF2B5EF4-FFF2-40B4-BE49-F238E27FC236}">
                  <a16:creationId xmlns:a16="http://schemas.microsoft.com/office/drawing/2014/main" id="{F2F0F933-0486-18AA-4FC5-A5C1A253A9A0}"/>
                </a:ext>
              </a:extLst>
            </p:cNvPr>
            <p:cNvSpPr>
              <a:spLocks/>
            </p:cNvSpPr>
            <p:nvPr/>
          </p:nvSpPr>
          <p:spPr bwMode="auto">
            <a:xfrm>
              <a:off x="6570663" y="4995864"/>
              <a:ext cx="438150" cy="407987"/>
            </a:xfrm>
            <a:custGeom>
              <a:avLst/>
              <a:gdLst>
                <a:gd name="T0" fmla="*/ 2147483646 w 298"/>
                <a:gd name="T1" fmla="*/ 0 h 317"/>
                <a:gd name="T2" fmla="*/ 2147483646 w 298"/>
                <a:gd name="T3" fmla="*/ 0 h 317"/>
                <a:gd name="T4" fmla="*/ 0 w 298"/>
                <a:gd name="T5" fmla="*/ 2147483646 h 317"/>
                <a:gd name="T6" fmla="*/ 2147483646 w 298"/>
                <a:gd name="T7" fmla="*/ 2147483646 h 317"/>
                <a:gd name="T8" fmla="*/ 2147483646 w 298"/>
                <a:gd name="T9" fmla="*/ 2147483646 h 317"/>
                <a:gd name="T10" fmla="*/ 2147483646 w 298"/>
                <a:gd name="T11" fmla="*/ 2147483646 h 317"/>
                <a:gd name="T12" fmla="*/ 2147483646 w 298"/>
                <a:gd name="T13" fmla="*/ 2147483646 h 317"/>
                <a:gd name="T14" fmla="*/ 2147483646 w 298"/>
                <a:gd name="T15" fmla="*/ 0 h 317"/>
                <a:gd name="T16" fmla="*/ 0 60000 65536"/>
                <a:gd name="T17" fmla="*/ 0 60000 65536"/>
                <a:gd name="T18" fmla="*/ 0 60000 65536"/>
                <a:gd name="T19" fmla="*/ 0 60000 65536"/>
                <a:gd name="T20" fmla="*/ 0 60000 65536"/>
                <a:gd name="T21" fmla="*/ 0 60000 65536"/>
                <a:gd name="T22" fmla="*/ 0 60000 65536"/>
                <a:gd name="T23" fmla="*/ 0 60000 65536"/>
                <a:gd name="T24" fmla="*/ 0 w 298"/>
                <a:gd name="T25" fmla="*/ 0 h 317"/>
                <a:gd name="T26" fmla="*/ 298 w 298"/>
                <a:gd name="T27" fmla="*/ 317 h 3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8" h="317">
                  <a:moveTo>
                    <a:pt x="117" y="0"/>
                  </a:moveTo>
                  <a:lnTo>
                    <a:pt x="90" y="0"/>
                  </a:lnTo>
                  <a:lnTo>
                    <a:pt x="0" y="91"/>
                  </a:lnTo>
                  <a:lnTo>
                    <a:pt x="62" y="289"/>
                  </a:lnTo>
                  <a:lnTo>
                    <a:pt x="117" y="316"/>
                  </a:lnTo>
                  <a:lnTo>
                    <a:pt x="233" y="289"/>
                  </a:lnTo>
                  <a:lnTo>
                    <a:pt x="297" y="162"/>
                  </a:lnTo>
                  <a:lnTo>
                    <a:pt x="117" y="0"/>
                  </a:lnTo>
                </a:path>
              </a:pathLst>
            </a:custGeom>
            <a:solidFill>
              <a:srgbClr val="CCCC00"/>
            </a:solidFill>
            <a:ln w="12700" cap="rnd">
              <a:solidFill>
                <a:srgbClr val="5490A8"/>
              </a:solidFill>
              <a:round/>
              <a:headEnd type="none" w="sm" len="sm"/>
              <a:tailEnd type="none" w="sm" len="sm"/>
            </a:ln>
          </p:spPr>
          <p:txBody>
            <a:bodyPr/>
            <a:lstStyle/>
            <a:p>
              <a:pPr>
                <a:defRPr/>
              </a:pPr>
              <a:endParaRPr lang="en-US" sz="1500" kern="0" dirty="0">
                <a:solidFill>
                  <a:srgbClr val="3366CC"/>
                </a:solidFill>
              </a:endParaRPr>
            </a:p>
          </p:txBody>
        </p:sp>
        <p:sp>
          <p:nvSpPr>
            <p:cNvPr id="47" name="Freeform 629">
              <a:extLst>
                <a:ext uri="{FF2B5EF4-FFF2-40B4-BE49-F238E27FC236}">
                  <a16:creationId xmlns:a16="http://schemas.microsoft.com/office/drawing/2014/main" id="{5125DAAE-857F-1821-411E-4DD6A62AAB58}"/>
                </a:ext>
              </a:extLst>
            </p:cNvPr>
            <p:cNvSpPr>
              <a:spLocks/>
            </p:cNvSpPr>
            <p:nvPr/>
          </p:nvSpPr>
          <p:spPr bwMode="auto">
            <a:xfrm>
              <a:off x="6705600" y="5368925"/>
              <a:ext cx="414338" cy="641350"/>
            </a:xfrm>
            <a:custGeom>
              <a:avLst/>
              <a:gdLst>
                <a:gd name="T0" fmla="*/ 2147483646 w 289"/>
                <a:gd name="T1" fmla="*/ 0 h 505"/>
                <a:gd name="T2" fmla="*/ 2147483646 w 289"/>
                <a:gd name="T3" fmla="*/ 2147483646 h 505"/>
                <a:gd name="T4" fmla="*/ 0 w 289"/>
                <a:gd name="T5" fmla="*/ 2147483646 h 505"/>
                <a:gd name="T6" fmla="*/ 2147483646 w 289"/>
                <a:gd name="T7" fmla="*/ 2147483646 h 505"/>
                <a:gd name="T8" fmla="*/ 2147483646 w 289"/>
                <a:gd name="T9" fmla="*/ 2147483646 h 505"/>
                <a:gd name="T10" fmla="*/ 2147483646 w 289"/>
                <a:gd name="T11" fmla="*/ 2147483646 h 505"/>
                <a:gd name="T12" fmla="*/ 2147483646 w 289"/>
                <a:gd name="T13" fmla="*/ 2147483646 h 505"/>
                <a:gd name="T14" fmla="*/ 2147483646 w 289"/>
                <a:gd name="T15" fmla="*/ 2147483646 h 505"/>
                <a:gd name="T16" fmla="*/ 2147483646 w 289"/>
                <a:gd name="T17" fmla="*/ 2147483646 h 505"/>
                <a:gd name="T18" fmla="*/ 2147483646 w 289"/>
                <a:gd name="T19" fmla="*/ 2147483646 h 505"/>
                <a:gd name="T20" fmla="*/ 2147483646 w 289"/>
                <a:gd name="T21" fmla="*/ 0 h 50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89"/>
                <a:gd name="T34" fmla="*/ 0 h 505"/>
                <a:gd name="T35" fmla="*/ 289 w 289"/>
                <a:gd name="T36" fmla="*/ 505 h 50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89" h="505">
                  <a:moveTo>
                    <a:pt x="143" y="0"/>
                  </a:moveTo>
                  <a:lnTo>
                    <a:pt x="27" y="27"/>
                  </a:lnTo>
                  <a:lnTo>
                    <a:pt x="0" y="216"/>
                  </a:lnTo>
                  <a:lnTo>
                    <a:pt x="63" y="279"/>
                  </a:lnTo>
                  <a:lnTo>
                    <a:pt x="116" y="252"/>
                  </a:lnTo>
                  <a:lnTo>
                    <a:pt x="89" y="315"/>
                  </a:lnTo>
                  <a:lnTo>
                    <a:pt x="179" y="377"/>
                  </a:lnTo>
                  <a:lnTo>
                    <a:pt x="179" y="504"/>
                  </a:lnTo>
                  <a:lnTo>
                    <a:pt x="288" y="315"/>
                  </a:lnTo>
                  <a:lnTo>
                    <a:pt x="288" y="154"/>
                  </a:lnTo>
                  <a:lnTo>
                    <a:pt x="143" y="0"/>
                  </a:lnTo>
                </a:path>
              </a:pathLst>
            </a:custGeom>
            <a:solidFill>
              <a:srgbClr val="99FFCC"/>
            </a:solidFill>
            <a:ln w="12700" cap="rnd">
              <a:solidFill>
                <a:srgbClr val="5490A8"/>
              </a:solidFill>
              <a:round/>
              <a:headEnd type="none" w="sm" len="sm"/>
              <a:tailEnd type="none" w="sm" len="sm"/>
            </a:ln>
          </p:spPr>
          <p:txBody>
            <a:bodyPr/>
            <a:lstStyle/>
            <a:p>
              <a:pPr>
                <a:defRPr/>
              </a:pPr>
              <a:endParaRPr lang="en-US" sz="1500" kern="0" dirty="0">
                <a:solidFill>
                  <a:srgbClr val="3366CC"/>
                </a:solidFill>
              </a:endParaRPr>
            </a:p>
          </p:txBody>
        </p:sp>
        <p:sp>
          <p:nvSpPr>
            <p:cNvPr id="48" name="Freeform 630">
              <a:extLst>
                <a:ext uri="{FF2B5EF4-FFF2-40B4-BE49-F238E27FC236}">
                  <a16:creationId xmlns:a16="http://schemas.microsoft.com/office/drawing/2014/main" id="{83636699-77A9-96DD-A9C6-8C0050E6561D}"/>
                </a:ext>
              </a:extLst>
            </p:cNvPr>
            <p:cNvSpPr>
              <a:spLocks/>
            </p:cNvSpPr>
            <p:nvPr/>
          </p:nvSpPr>
          <p:spPr bwMode="auto">
            <a:xfrm>
              <a:off x="6910388" y="5207001"/>
              <a:ext cx="468312" cy="358775"/>
            </a:xfrm>
            <a:custGeom>
              <a:avLst/>
              <a:gdLst>
                <a:gd name="T0" fmla="*/ 0 w 327"/>
                <a:gd name="T1" fmla="*/ 2147483646 h 282"/>
                <a:gd name="T2" fmla="*/ 2147483646 w 327"/>
                <a:gd name="T3" fmla="*/ 2147483646 h 282"/>
                <a:gd name="T4" fmla="*/ 2147483646 w 327"/>
                <a:gd name="T5" fmla="*/ 2147483646 h 282"/>
                <a:gd name="T6" fmla="*/ 2147483646 w 327"/>
                <a:gd name="T7" fmla="*/ 0 h 282"/>
                <a:gd name="T8" fmla="*/ 2147483646 w 327"/>
                <a:gd name="T9" fmla="*/ 2147483646 h 282"/>
                <a:gd name="T10" fmla="*/ 2147483646 w 327"/>
                <a:gd name="T11" fmla="*/ 2147483646 h 282"/>
                <a:gd name="T12" fmla="*/ 2147483646 w 327"/>
                <a:gd name="T13" fmla="*/ 0 h 282"/>
                <a:gd name="T14" fmla="*/ 0 w 327"/>
                <a:gd name="T15" fmla="*/ 2147483646 h 282"/>
                <a:gd name="T16" fmla="*/ 0 60000 65536"/>
                <a:gd name="T17" fmla="*/ 0 60000 65536"/>
                <a:gd name="T18" fmla="*/ 0 60000 65536"/>
                <a:gd name="T19" fmla="*/ 0 60000 65536"/>
                <a:gd name="T20" fmla="*/ 0 60000 65536"/>
                <a:gd name="T21" fmla="*/ 0 60000 65536"/>
                <a:gd name="T22" fmla="*/ 0 60000 65536"/>
                <a:gd name="T23" fmla="*/ 0 60000 65536"/>
                <a:gd name="T24" fmla="*/ 0 w 327"/>
                <a:gd name="T25" fmla="*/ 0 h 282"/>
                <a:gd name="T26" fmla="*/ 327 w 327"/>
                <a:gd name="T27" fmla="*/ 282 h 28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7" h="282">
                  <a:moveTo>
                    <a:pt x="0" y="127"/>
                  </a:moveTo>
                  <a:lnTo>
                    <a:pt x="145" y="281"/>
                  </a:lnTo>
                  <a:lnTo>
                    <a:pt x="326" y="254"/>
                  </a:lnTo>
                  <a:lnTo>
                    <a:pt x="326" y="0"/>
                  </a:lnTo>
                  <a:lnTo>
                    <a:pt x="235" y="27"/>
                  </a:lnTo>
                  <a:lnTo>
                    <a:pt x="145" y="27"/>
                  </a:lnTo>
                  <a:lnTo>
                    <a:pt x="63" y="0"/>
                  </a:lnTo>
                  <a:lnTo>
                    <a:pt x="0" y="127"/>
                  </a:lnTo>
                </a:path>
              </a:pathLst>
            </a:custGeom>
            <a:solidFill>
              <a:srgbClr val="99FFCC"/>
            </a:solidFill>
            <a:ln w="12700" cap="rnd">
              <a:solidFill>
                <a:srgbClr val="5490A8"/>
              </a:solidFill>
              <a:round/>
              <a:headEnd type="none" w="sm" len="sm"/>
              <a:tailEnd type="none" w="sm" len="sm"/>
            </a:ln>
          </p:spPr>
          <p:txBody>
            <a:bodyPr/>
            <a:lstStyle/>
            <a:p>
              <a:pPr>
                <a:defRPr/>
              </a:pPr>
              <a:endParaRPr lang="en-US" sz="1500" kern="0" dirty="0">
                <a:solidFill>
                  <a:srgbClr val="3366CC"/>
                </a:solidFill>
              </a:endParaRPr>
            </a:p>
          </p:txBody>
        </p:sp>
        <p:sp>
          <p:nvSpPr>
            <p:cNvPr id="49" name="Freeform 631">
              <a:extLst>
                <a:ext uri="{FF2B5EF4-FFF2-40B4-BE49-F238E27FC236}">
                  <a16:creationId xmlns:a16="http://schemas.microsoft.com/office/drawing/2014/main" id="{A9E9746A-0991-D6F8-F7C7-1D585C80EF63}"/>
                </a:ext>
              </a:extLst>
            </p:cNvPr>
            <p:cNvSpPr>
              <a:spLocks/>
            </p:cNvSpPr>
            <p:nvPr/>
          </p:nvSpPr>
          <p:spPr bwMode="auto">
            <a:xfrm>
              <a:off x="6705601" y="4081463"/>
              <a:ext cx="671513" cy="677862"/>
            </a:xfrm>
            <a:custGeom>
              <a:avLst/>
              <a:gdLst>
                <a:gd name="T0" fmla="*/ 0 w 487"/>
                <a:gd name="T1" fmla="*/ 2147483646 h 555"/>
                <a:gd name="T2" fmla="*/ 2147483646 w 487"/>
                <a:gd name="T3" fmla="*/ 2147483646 h 555"/>
                <a:gd name="T4" fmla="*/ 2147483646 w 487"/>
                <a:gd name="T5" fmla="*/ 2147483646 h 555"/>
                <a:gd name="T6" fmla="*/ 2147483646 w 487"/>
                <a:gd name="T7" fmla="*/ 2147483646 h 555"/>
                <a:gd name="T8" fmla="*/ 2147483646 w 487"/>
                <a:gd name="T9" fmla="*/ 2147483646 h 555"/>
                <a:gd name="T10" fmla="*/ 2147483646 w 487"/>
                <a:gd name="T11" fmla="*/ 2147483646 h 555"/>
                <a:gd name="T12" fmla="*/ 2147483646 w 487"/>
                <a:gd name="T13" fmla="*/ 0 h 555"/>
                <a:gd name="T14" fmla="*/ 2147483646 w 487"/>
                <a:gd name="T15" fmla="*/ 2147483646 h 555"/>
                <a:gd name="T16" fmla="*/ 2147483646 w 487"/>
                <a:gd name="T17" fmla="*/ 2147483646 h 555"/>
                <a:gd name="T18" fmla="*/ 0 w 487"/>
                <a:gd name="T19" fmla="*/ 2147483646 h 5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87"/>
                <a:gd name="T31" fmla="*/ 0 h 555"/>
                <a:gd name="T32" fmla="*/ 487 w 487"/>
                <a:gd name="T33" fmla="*/ 555 h 5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87" h="555">
                  <a:moveTo>
                    <a:pt x="0" y="220"/>
                  </a:moveTo>
                  <a:lnTo>
                    <a:pt x="149" y="554"/>
                  </a:lnTo>
                  <a:lnTo>
                    <a:pt x="270" y="517"/>
                  </a:lnTo>
                  <a:lnTo>
                    <a:pt x="420" y="258"/>
                  </a:lnTo>
                  <a:lnTo>
                    <a:pt x="486" y="128"/>
                  </a:lnTo>
                  <a:lnTo>
                    <a:pt x="364" y="92"/>
                  </a:lnTo>
                  <a:lnTo>
                    <a:pt x="149" y="0"/>
                  </a:lnTo>
                  <a:lnTo>
                    <a:pt x="66" y="64"/>
                  </a:lnTo>
                  <a:lnTo>
                    <a:pt x="66" y="156"/>
                  </a:lnTo>
                  <a:lnTo>
                    <a:pt x="0" y="220"/>
                  </a:lnTo>
                </a:path>
              </a:pathLst>
            </a:custGeom>
            <a:solidFill>
              <a:srgbClr val="FFFF99"/>
            </a:solidFill>
            <a:ln w="12700" cap="rnd">
              <a:solidFill>
                <a:srgbClr val="5490A8"/>
              </a:solidFill>
              <a:round/>
              <a:headEnd type="none" w="sm" len="sm"/>
              <a:tailEnd type="none" w="sm" len="sm"/>
            </a:ln>
          </p:spPr>
          <p:txBody>
            <a:bodyPr/>
            <a:lstStyle/>
            <a:p>
              <a:pPr>
                <a:defRPr/>
              </a:pPr>
              <a:endParaRPr lang="en-US" sz="1500" kern="0" dirty="0">
                <a:solidFill>
                  <a:srgbClr val="3366CC"/>
                </a:solidFill>
              </a:endParaRPr>
            </a:p>
          </p:txBody>
        </p:sp>
        <p:sp>
          <p:nvSpPr>
            <p:cNvPr id="50" name="Freeform 632">
              <a:extLst>
                <a:ext uri="{FF2B5EF4-FFF2-40B4-BE49-F238E27FC236}">
                  <a16:creationId xmlns:a16="http://schemas.microsoft.com/office/drawing/2014/main" id="{3CE0C116-6611-50A1-091E-653EF6CF1319}"/>
                </a:ext>
              </a:extLst>
            </p:cNvPr>
            <p:cNvSpPr>
              <a:spLocks/>
            </p:cNvSpPr>
            <p:nvPr/>
          </p:nvSpPr>
          <p:spPr bwMode="auto">
            <a:xfrm>
              <a:off x="6872289" y="5768976"/>
              <a:ext cx="752475" cy="481013"/>
            </a:xfrm>
            <a:custGeom>
              <a:avLst/>
              <a:gdLst>
                <a:gd name="T0" fmla="*/ 2147483646 w 526"/>
                <a:gd name="T1" fmla="*/ 2147483646 h 379"/>
                <a:gd name="T2" fmla="*/ 2147483646 w 526"/>
                <a:gd name="T3" fmla="*/ 2147483646 h 379"/>
                <a:gd name="T4" fmla="*/ 2147483646 w 526"/>
                <a:gd name="T5" fmla="*/ 2147483646 h 379"/>
                <a:gd name="T6" fmla="*/ 0 w 526"/>
                <a:gd name="T7" fmla="*/ 2147483646 h 379"/>
                <a:gd name="T8" fmla="*/ 2147483646 w 526"/>
                <a:gd name="T9" fmla="*/ 2147483646 h 379"/>
                <a:gd name="T10" fmla="*/ 2147483646 w 526"/>
                <a:gd name="T11" fmla="*/ 2147483646 h 379"/>
                <a:gd name="T12" fmla="*/ 2147483646 w 526"/>
                <a:gd name="T13" fmla="*/ 0 h 379"/>
                <a:gd name="T14" fmla="*/ 2147483646 w 526"/>
                <a:gd name="T15" fmla="*/ 2147483646 h 379"/>
                <a:gd name="T16" fmla="*/ 2147483646 w 526"/>
                <a:gd name="T17" fmla="*/ 2147483646 h 37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26"/>
                <a:gd name="T28" fmla="*/ 0 h 379"/>
                <a:gd name="T29" fmla="*/ 526 w 526"/>
                <a:gd name="T30" fmla="*/ 379 h 37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26" h="379">
                  <a:moveTo>
                    <a:pt x="118" y="251"/>
                  </a:moveTo>
                  <a:lnTo>
                    <a:pt x="118" y="287"/>
                  </a:lnTo>
                  <a:lnTo>
                    <a:pt x="63" y="224"/>
                  </a:lnTo>
                  <a:lnTo>
                    <a:pt x="0" y="378"/>
                  </a:lnTo>
                  <a:lnTo>
                    <a:pt x="525" y="378"/>
                  </a:lnTo>
                  <a:lnTo>
                    <a:pt x="525" y="126"/>
                  </a:lnTo>
                  <a:lnTo>
                    <a:pt x="172" y="0"/>
                  </a:lnTo>
                  <a:lnTo>
                    <a:pt x="63" y="189"/>
                  </a:lnTo>
                  <a:lnTo>
                    <a:pt x="118" y="251"/>
                  </a:lnTo>
                </a:path>
              </a:pathLst>
            </a:custGeom>
            <a:solidFill>
              <a:srgbClr val="FFFF66"/>
            </a:solidFill>
            <a:ln w="12700" cap="rnd">
              <a:solidFill>
                <a:srgbClr val="5490A8"/>
              </a:solidFill>
              <a:round/>
              <a:headEnd type="none" w="sm" len="sm"/>
              <a:tailEnd type="none" w="sm" len="sm"/>
            </a:ln>
          </p:spPr>
          <p:txBody>
            <a:bodyPr/>
            <a:lstStyle/>
            <a:p>
              <a:pPr>
                <a:defRPr/>
              </a:pPr>
              <a:endParaRPr lang="en-US" sz="1500" kern="0" dirty="0">
                <a:solidFill>
                  <a:srgbClr val="3366CC"/>
                </a:solidFill>
              </a:endParaRPr>
            </a:p>
          </p:txBody>
        </p:sp>
        <p:sp>
          <p:nvSpPr>
            <p:cNvPr id="51" name="Freeform 633">
              <a:extLst>
                <a:ext uri="{FF2B5EF4-FFF2-40B4-BE49-F238E27FC236}">
                  <a16:creationId xmlns:a16="http://schemas.microsoft.com/office/drawing/2014/main" id="{A1E7DBCC-4D92-EFFD-E5D6-AAF38E0D10C2}"/>
                </a:ext>
              </a:extLst>
            </p:cNvPr>
            <p:cNvSpPr>
              <a:spLocks/>
            </p:cNvSpPr>
            <p:nvPr/>
          </p:nvSpPr>
          <p:spPr bwMode="auto">
            <a:xfrm>
              <a:off x="7118351" y="5529264"/>
              <a:ext cx="506413" cy="401637"/>
            </a:xfrm>
            <a:custGeom>
              <a:avLst/>
              <a:gdLst>
                <a:gd name="T0" fmla="*/ 0 w 354"/>
                <a:gd name="T1" fmla="*/ 2147483646 h 316"/>
                <a:gd name="T2" fmla="*/ 0 w 354"/>
                <a:gd name="T3" fmla="*/ 2147483646 h 316"/>
                <a:gd name="T4" fmla="*/ 2147483646 w 354"/>
                <a:gd name="T5" fmla="*/ 2147483646 h 316"/>
                <a:gd name="T6" fmla="*/ 2147483646 w 354"/>
                <a:gd name="T7" fmla="*/ 2147483646 h 316"/>
                <a:gd name="T8" fmla="*/ 2147483646 w 354"/>
                <a:gd name="T9" fmla="*/ 2147483646 h 316"/>
                <a:gd name="T10" fmla="*/ 2147483646 w 354"/>
                <a:gd name="T11" fmla="*/ 0 h 316"/>
                <a:gd name="T12" fmla="*/ 0 w 354"/>
                <a:gd name="T13" fmla="*/ 2147483646 h 316"/>
                <a:gd name="T14" fmla="*/ 0 60000 65536"/>
                <a:gd name="T15" fmla="*/ 0 60000 65536"/>
                <a:gd name="T16" fmla="*/ 0 60000 65536"/>
                <a:gd name="T17" fmla="*/ 0 60000 65536"/>
                <a:gd name="T18" fmla="*/ 0 60000 65536"/>
                <a:gd name="T19" fmla="*/ 0 60000 65536"/>
                <a:gd name="T20" fmla="*/ 0 60000 65536"/>
                <a:gd name="T21" fmla="*/ 0 w 354"/>
                <a:gd name="T22" fmla="*/ 0 h 316"/>
                <a:gd name="T23" fmla="*/ 354 w 354"/>
                <a:gd name="T24" fmla="*/ 316 h 3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4" h="316">
                  <a:moveTo>
                    <a:pt x="0" y="27"/>
                  </a:moveTo>
                  <a:lnTo>
                    <a:pt x="0" y="189"/>
                  </a:lnTo>
                  <a:lnTo>
                    <a:pt x="353" y="315"/>
                  </a:lnTo>
                  <a:lnTo>
                    <a:pt x="353" y="89"/>
                  </a:lnTo>
                  <a:lnTo>
                    <a:pt x="299" y="89"/>
                  </a:lnTo>
                  <a:lnTo>
                    <a:pt x="181" y="0"/>
                  </a:lnTo>
                  <a:lnTo>
                    <a:pt x="0" y="27"/>
                  </a:lnTo>
                </a:path>
              </a:pathLst>
            </a:custGeom>
            <a:solidFill>
              <a:srgbClr val="99FFCC"/>
            </a:solidFill>
            <a:ln w="12700" cap="rnd">
              <a:solidFill>
                <a:srgbClr val="5490A8"/>
              </a:solidFill>
              <a:round/>
              <a:headEnd type="none" w="sm" len="sm"/>
              <a:tailEnd type="none" w="sm" len="sm"/>
            </a:ln>
          </p:spPr>
          <p:txBody>
            <a:bodyPr/>
            <a:lstStyle/>
            <a:p>
              <a:pPr>
                <a:defRPr/>
              </a:pPr>
              <a:endParaRPr lang="en-US" sz="1500" kern="0" dirty="0">
                <a:solidFill>
                  <a:srgbClr val="3366CC"/>
                </a:solidFill>
              </a:endParaRPr>
            </a:p>
          </p:txBody>
        </p:sp>
        <p:sp>
          <p:nvSpPr>
            <p:cNvPr id="52" name="Freeform 634">
              <a:extLst>
                <a:ext uri="{FF2B5EF4-FFF2-40B4-BE49-F238E27FC236}">
                  <a16:creationId xmlns:a16="http://schemas.microsoft.com/office/drawing/2014/main" id="{271ED510-AD4C-34DC-7E91-EEFD46BF8B8F}"/>
                </a:ext>
              </a:extLst>
            </p:cNvPr>
            <p:cNvSpPr>
              <a:spLocks/>
            </p:cNvSpPr>
            <p:nvPr/>
          </p:nvSpPr>
          <p:spPr bwMode="auto">
            <a:xfrm>
              <a:off x="7118351" y="4716463"/>
              <a:ext cx="430213" cy="527050"/>
            </a:xfrm>
            <a:custGeom>
              <a:avLst/>
              <a:gdLst>
                <a:gd name="T0" fmla="*/ 0 w 300"/>
                <a:gd name="T1" fmla="*/ 2147483646 h 415"/>
                <a:gd name="T2" fmla="*/ 2147483646 w 300"/>
                <a:gd name="T3" fmla="*/ 2147483646 h 415"/>
                <a:gd name="T4" fmla="*/ 2147483646 w 300"/>
                <a:gd name="T5" fmla="*/ 2147483646 h 415"/>
                <a:gd name="T6" fmla="*/ 2147483646 w 300"/>
                <a:gd name="T7" fmla="*/ 2147483646 h 415"/>
                <a:gd name="T8" fmla="*/ 2147483646 w 300"/>
                <a:gd name="T9" fmla="*/ 2147483646 h 415"/>
                <a:gd name="T10" fmla="*/ 2147483646 w 300"/>
                <a:gd name="T11" fmla="*/ 2147483646 h 415"/>
                <a:gd name="T12" fmla="*/ 2147483646 w 300"/>
                <a:gd name="T13" fmla="*/ 2147483646 h 415"/>
                <a:gd name="T14" fmla="*/ 2147483646 w 300"/>
                <a:gd name="T15" fmla="*/ 0 h 415"/>
                <a:gd name="T16" fmla="*/ 2147483646 w 300"/>
                <a:gd name="T17" fmla="*/ 2147483646 h 415"/>
                <a:gd name="T18" fmla="*/ 0 w 300"/>
                <a:gd name="T19" fmla="*/ 2147483646 h 4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0"/>
                <a:gd name="T31" fmla="*/ 0 h 415"/>
                <a:gd name="T32" fmla="*/ 300 w 300"/>
                <a:gd name="T33" fmla="*/ 415 h 4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0" h="415">
                  <a:moveTo>
                    <a:pt x="0" y="414"/>
                  </a:moveTo>
                  <a:lnTo>
                    <a:pt x="91" y="414"/>
                  </a:lnTo>
                  <a:lnTo>
                    <a:pt x="181" y="387"/>
                  </a:lnTo>
                  <a:lnTo>
                    <a:pt x="272" y="315"/>
                  </a:lnTo>
                  <a:lnTo>
                    <a:pt x="299" y="127"/>
                  </a:lnTo>
                  <a:lnTo>
                    <a:pt x="272" y="100"/>
                  </a:lnTo>
                  <a:lnTo>
                    <a:pt x="299" y="63"/>
                  </a:lnTo>
                  <a:lnTo>
                    <a:pt x="208" y="0"/>
                  </a:lnTo>
                  <a:lnTo>
                    <a:pt x="154" y="63"/>
                  </a:lnTo>
                  <a:lnTo>
                    <a:pt x="0" y="414"/>
                  </a:lnTo>
                </a:path>
              </a:pathLst>
            </a:custGeom>
            <a:solidFill>
              <a:srgbClr val="99FFCC"/>
            </a:solidFill>
            <a:ln w="12700" cap="rnd">
              <a:solidFill>
                <a:srgbClr val="5490A8"/>
              </a:solidFill>
              <a:round/>
              <a:headEnd type="none" w="sm" len="sm"/>
              <a:tailEnd type="none" w="sm" len="sm"/>
            </a:ln>
          </p:spPr>
          <p:txBody>
            <a:bodyPr/>
            <a:lstStyle/>
            <a:p>
              <a:pPr>
                <a:defRPr/>
              </a:pPr>
              <a:endParaRPr lang="en-US" sz="1500" kern="0" dirty="0">
                <a:solidFill>
                  <a:srgbClr val="3366CC"/>
                </a:solidFill>
              </a:endParaRPr>
            </a:p>
          </p:txBody>
        </p:sp>
        <p:sp>
          <p:nvSpPr>
            <p:cNvPr id="53" name="Freeform 635">
              <a:extLst>
                <a:ext uri="{FF2B5EF4-FFF2-40B4-BE49-F238E27FC236}">
                  <a16:creationId xmlns:a16="http://schemas.microsoft.com/office/drawing/2014/main" id="{1B3E0E56-C20D-45DB-1D28-413303D3FC61}"/>
                </a:ext>
              </a:extLst>
            </p:cNvPr>
            <p:cNvSpPr>
              <a:spLocks/>
            </p:cNvSpPr>
            <p:nvPr/>
          </p:nvSpPr>
          <p:spPr bwMode="auto">
            <a:xfrm>
              <a:off x="5746750" y="3756026"/>
              <a:ext cx="508000" cy="436563"/>
            </a:xfrm>
            <a:custGeom>
              <a:avLst/>
              <a:gdLst>
                <a:gd name="T0" fmla="*/ 0 w 354"/>
                <a:gd name="T1" fmla="*/ 2147483646 h 343"/>
                <a:gd name="T2" fmla="*/ 2147483646 w 354"/>
                <a:gd name="T3" fmla="*/ 2147483646 h 343"/>
                <a:gd name="T4" fmla="*/ 2147483646 w 354"/>
                <a:gd name="T5" fmla="*/ 2147483646 h 343"/>
                <a:gd name="T6" fmla="*/ 2147483646 w 354"/>
                <a:gd name="T7" fmla="*/ 2147483646 h 343"/>
                <a:gd name="T8" fmla="*/ 2147483646 w 354"/>
                <a:gd name="T9" fmla="*/ 2147483646 h 343"/>
                <a:gd name="T10" fmla="*/ 2147483646 w 354"/>
                <a:gd name="T11" fmla="*/ 2147483646 h 343"/>
                <a:gd name="T12" fmla="*/ 2147483646 w 354"/>
                <a:gd name="T13" fmla="*/ 0 h 343"/>
                <a:gd name="T14" fmla="*/ 0 w 354"/>
                <a:gd name="T15" fmla="*/ 2147483646 h 343"/>
                <a:gd name="T16" fmla="*/ 0 60000 65536"/>
                <a:gd name="T17" fmla="*/ 0 60000 65536"/>
                <a:gd name="T18" fmla="*/ 0 60000 65536"/>
                <a:gd name="T19" fmla="*/ 0 60000 65536"/>
                <a:gd name="T20" fmla="*/ 0 60000 65536"/>
                <a:gd name="T21" fmla="*/ 0 60000 65536"/>
                <a:gd name="T22" fmla="*/ 0 60000 65536"/>
                <a:gd name="T23" fmla="*/ 0 60000 65536"/>
                <a:gd name="T24" fmla="*/ 0 w 354"/>
                <a:gd name="T25" fmla="*/ 0 h 343"/>
                <a:gd name="T26" fmla="*/ 354 w 354"/>
                <a:gd name="T27" fmla="*/ 343 h 3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4" h="343">
                  <a:moveTo>
                    <a:pt x="0" y="280"/>
                  </a:moveTo>
                  <a:lnTo>
                    <a:pt x="90" y="342"/>
                  </a:lnTo>
                  <a:lnTo>
                    <a:pt x="208" y="342"/>
                  </a:lnTo>
                  <a:lnTo>
                    <a:pt x="353" y="126"/>
                  </a:lnTo>
                  <a:lnTo>
                    <a:pt x="235" y="126"/>
                  </a:lnTo>
                  <a:lnTo>
                    <a:pt x="208" y="26"/>
                  </a:lnTo>
                  <a:lnTo>
                    <a:pt x="90" y="0"/>
                  </a:lnTo>
                  <a:lnTo>
                    <a:pt x="0" y="280"/>
                  </a:lnTo>
                </a:path>
              </a:pathLst>
            </a:custGeom>
            <a:solidFill>
              <a:srgbClr val="FFCCCC"/>
            </a:solidFill>
            <a:ln w="12700" cap="rnd">
              <a:solidFill>
                <a:srgbClr val="5490A8"/>
              </a:solidFill>
              <a:round/>
              <a:headEnd type="none" w="sm" len="sm"/>
              <a:tailEnd type="none" w="sm" len="sm"/>
            </a:ln>
          </p:spPr>
          <p:txBody>
            <a:bodyPr/>
            <a:lstStyle/>
            <a:p>
              <a:pPr>
                <a:defRPr/>
              </a:pPr>
              <a:endParaRPr lang="en-US" sz="1500" kern="0" dirty="0">
                <a:solidFill>
                  <a:srgbClr val="3366CC"/>
                </a:solidFill>
              </a:endParaRPr>
            </a:p>
          </p:txBody>
        </p:sp>
        <p:sp>
          <p:nvSpPr>
            <p:cNvPr id="54" name="Freeform 636">
              <a:extLst>
                <a:ext uri="{FF2B5EF4-FFF2-40B4-BE49-F238E27FC236}">
                  <a16:creationId xmlns:a16="http://schemas.microsoft.com/office/drawing/2014/main" id="{27BB46B9-5AE3-F010-BA82-83BA9119A61C}"/>
                </a:ext>
              </a:extLst>
            </p:cNvPr>
            <p:cNvSpPr>
              <a:spLocks/>
            </p:cNvSpPr>
            <p:nvPr/>
          </p:nvSpPr>
          <p:spPr bwMode="auto">
            <a:xfrm>
              <a:off x="6291264" y="3424239"/>
              <a:ext cx="790575" cy="733425"/>
            </a:xfrm>
            <a:custGeom>
              <a:avLst/>
              <a:gdLst>
                <a:gd name="T0" fmla="*/ 0 w 551"/>
                <a:gd name="T1" fmla="*/ 2147483646 h 578"/>
                <a:gd name="T2" fmla="*/ 2147483646 w 551"/>
                <a:gd name="T3" fmla="*/ 2147483646 h 578"/>
                <a:gd name="T4" fmla="*/ 2147483646 w 551"/>
                <a:gd name="T5" fmla="*/ 2147483646 h 578"/>
                <a:gd name="T6" fmla="*/ 2147483646 w 551"/>
                <a:gd name="T7" fmla="*/ 2147483646 h 578"/>
                <a:gd name="T8" fmla="*/ 2147483646 w 551"/>
                <a:gd name="T9" fmla="*/ 2147483646 h 578"/>
                <a:gd name="T10" fmla="*/ 2147483646 w 551"/>
                <a:gd name="T11" fmla="*/ 2147483646 h 578"/>
                <a:gd name="T12" fmla="*/ 2147483646 w 551"/>
                <a:gd name="T13" fmla="*/ 2147483646 h 578"/>
                <a:gd name="T14" fmla="*/ 2147483646 w 551"/>
                <a:gd name="T15" fmla="*/ 0 h 578"/>
                <a:gd name="T16" fmla="*/ 0 w 551"/>
                <a:gd name="T17" fmla="*/ 2147483646 h 5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51"/>
                <a:gd name="T28" fmla="*/ 0 h 578"/>
                <a:gd name="T29" fmla="*/ 551 w 551"/>
                <a:gd name="T30" fmla="*/ 578 h 57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51" h="578">
                  <a:moveTo>
                    <a:pt x="0" y="325"/>
                  </a:moveTo>
                  <a:lnTo>
                    <a:pt x="352" y="577"/>
                  </a:lnTo>
                  <a:lnTo>
                    <a:pt x="432" y="515"/>
                  </a:lnTo>
                  <a:lnTo>
                    <a:pt x="550" y="415"/>
                  </a:lnTo>
                  <a:lnTo>
                    <a:pt x="405" y="352"/>
                  </a:lnTo>
                  <a:lnTo>
                    <a:pt x="432" y="226"/>
                  </a:lnTo>
                  <a:lnTo>
                    <a:pt x="289" y="100"/>
                  </a:lnTo>
                  <a:lnTo>
                    <a:pt x="172" y="0"/>
                  </a:lnTo>
                  <a:lnTo>
                    <a:pt x="0" y="325"/>
                  </a:lnTo>
                </a:path>
              </a:pathLst>
            </a:custGeom>
            <a:solidFill>
              <a:srgbClr val="FFCCCC"/>
            </a:solidFill>
            <a:ln w="12700" cap="rnd">
              <a:solidFill>
                <a:srgbClr val="5490A8"/>
              </a:solidFill>
              <a:round/>
              <a:headEnd type="none" w="sm" len="sm"/>
              <a:tailEnd type="none" w="sm" len="sm"/>
            </a:ln>
          </p:spPr>
          <p:txBody>
            <a:bodyPr/>
            <a:lstStyle/>
            <a:p>
              <a:pPr>
                <a:defRPr/>
              </a:pPr>
              <a:endParaRPr lang="en-US" sz="1500" kern="0" dirty="0">
                <a:solidFill>
                  <a:srgbClr val="3366CC"/>
                </a:solidFill>
              </a:endParaRPr>
            </a:p>
          </p:txBody>
        </p:sp>
        <p:sp>
          <p:nvSpPr>
            <p:cNvPr id="55" name="Freeform 637">
              <a:extLst>
                <a:ext uri="{FF2B5EF4-FFF2-40B4-BE49-F238E27FC236}">
                  <a16:creationId xmlns:a16="http://schemas.microsoft.com/office/drawing/2014/main" id="{C3AD3239-E5E9-22B4-1D4B-9169C169E0ED}"/>
                </a:ext>
              </a:extLst>
            </p:cNvPr>
            <p:cNvSpPr>
              <a:spLocks/>
            </p:cNvSpPr>
            <p:nvPr/>
          </p:nvSpPr>
          <p:spPr bwMode="auto">
            <a:xfrm>
              <a:off x="6910389" y="3916364"/>
              <a:ext cx="377825" cy="276225"/>
            </a:xfrm>
            <a:custGeom>
              <a:avLst/>
              <a:gdLst>
                <a:gd name="T0" fmla="*/ 0 w 264"/>
                <a:gd name="T1" fmla="*/ 2147483646 h 217"/>
                <a:gd name="T2" fmla="*/ 2147483646 w 264"/>
                <a:gd name="T3" fmla="*/ 2147483646 h 217"/>
                <a:gd name="T4" fmla="*/ 2147483646 w 264"/>
                <a:gd name="T5" fmla="*/ 2147483646 h 217"/>
                <a:gd name="T6" fmla="*/ 2147483646 w 264"/>
                <a:gd name="T7" fmla="*/ 2147483646 h 217"/>
                <a:gd name="T8" fmla="*/ 2147483646 w 264"/>
                <a:gd name="T9" fmla="*/ 0 h 217"/>
                <a:gd name="T10" fmla="*/ 2147483646 w 264"/>
                <a:gd name="T11" fmla="*/ 2147483646 h 217"/>
                <a:gd name="T12" fmla="*/ 0 w 264"/>
                <a:gd name="T13" fmla="*/ 2147483646 h 217"/>
                <a:gd name="T14" fmla="*/ 0 60000 65536"/>
                <a:gd name="T15" fmla="*/ 0 60000 65536"/>
                <a:gd name="T16" fmla="*/ 0 60000 65536"/>
                <a:gd name="T17" fmla="*/ 0 60000 65536"/>
                <a:gd name="T18" fmla="*/ 0 60000 65536"/>
                <a:gd name="T19" fmla="*/ 0 60000 65536"/>
                <a:gd name="T20" fmla="*/ 0 60000 65536"/>
                <a:gd name="T21" fmla="*/ 0 w 264"/>
                <a:gd name="T22" fmla="*/ 0 h 217"/>
                <a:gd name="T23" fmla="*/ 264 w 264"/>
                <a:gd name="T24" fmla="*/ 217 h 2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4" h="217">
                  <a:moveTo>
                    <a:pt x="0" y="127"/>
                  </a:moveTo>
                  <a:lnTo>
                    <a:pt x="208" y="216"/>
                  </a:lnTo>
                  <a:lnTo>
                    <a:pt x="263" y="189"/>
                  </a:lnTo>
                  <a:lnTo>
                    <a:pt x="181" y="90"/>
                  </a:lnTo>
                  <a:lnTo>
                    <a:pt x="145" y="0"/>
                  </a:lnTo>
                  <a:lnTo>
                    <a:pt x="118" y="27"/>
                  </a:lnTo>
                  <a:lnTo>
                    <a:pt x="0" y="127"/>
                  </a:lnTo>
                </a:path>
              </a:pathLst>
            </a:custGeom>
            <a:solidFill>
              <a:srgbClr val="FFFF99"/>
            </a:solidFill>
            <a:ln w="12700" cap="rnd">
              <a:solidFill>
                <a:srgbClr val="5490A8"/>
              </a:solidFill>
              <a:round/>
              <a:headEnd type="none" w="sm" len="sm"/>
              <a:tailEnd type="none" w="sm" len="sm"/>
            </a:ln>
          </p:spPr>
          <p:txBody>
            <a:bodyPr/>
            <a:lstStyle/>
            <a:p>
              <a:pPr>
                <a:defRPr/>
              </a:pPr>
              <a:endParaRPr lang="en-US" sz="1500" kern="0" dirty="0">
                <a:solidFill>
                  <a:srgbClr val="3366CC"/>
                </a:solidFill>
              </a:endParaRPr>
            </a:p>
          </p:txBody>
        </p:sp>
        <p:sp>
          <p:nvSpPr>
            <p:cNvPr id="56" name="Freeform 638">
              <a:extLst>
                <a:ext uri="{FF2B5EF4-FFF2-40B4-BE49-F238E27FC236}">
                  <a16:creationId xmlns:a16="http://schemas.microsoft.com/office/drawing/2014/main" id="{C0103E10-69F1-053B-3129-74AB98A5374D}"/>
                </a:ext>
              </a:extLst>
            </p:cNvPr>
            <p:cNvSpPr>
              <a:spLocks/>
            </p:cNvSpPr>
            <p:nvPr/>
          </p:nvSpPr>
          <p:spPr bwMode="auto">
            <a:xfrm>
              <a:off x="7208839" y="3951289"/>
              <a:ext cx="674687" cy="319087"/>
            </a:xfrm>
            <a:custGeom>
              <a:avLst/>
              <a:gdLst>
                <a:gd name="T0" fmla="*/ 2147483646 w 471"/>
                <a:gd name="T1" fmla="*/ 2147483646 h 252"/>
                <a:gd name="T2" fmla="*/ 0 w 471"/>
                <a:gd name="T3" fmla="*/ 2147483646 h 252"/>
                <a:gd name="T4" fmla="*/ 2147483646 w 471"/>
                <a:gd name="T5" fmla="*/ 2147483646 h 252"/>
                <a:gd name="T6" fmla="*/ 2147483646 w 471"/>
                <a:gd name="T7" fmla="*/ 2147483646 h 252"/>
                <a:gd name="T8" fmla="*/ 2147483646 w 471"/>
                <a:gd name="T9" fmla="*/ 2147483646 h 252"/>
                <a:gd name="T10" fmla="*/ 2147483646 w 471"/>
                <a:gd name="T11" fmla="*/ 0 h 252"/>
                <a:gd name="T12" fmla="*/ 2147483646 w 471"/>
                <a:gd name="T13" fmla="*/ 2147483646 h 252"/>
                <a:gd name="T14" fmla="*/ 2147483646 w 471"/>
                <a:gd name="T15" fmla="*/ 2147483646 h 252"/>
                <a:gd name="T16" fmla="*/ 2147483646 w 471"/>
                <a:gd name="T17" fmla="*/ 2147483646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71"/>
                <a:gd name="T28" fmla="*/ 0 h 252"/>
                <a:gd name="T29" fmla="*/ 471 w 471"/>
                <a:gd name="T30" fmla="*/ 252 h 2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71" h="252">
                  <a:moveTo>
                    <a:pt x="54" y="162"/>
                  </a:moveTo>
                  <a:lnTo>
                    <a:pt x="0" y="189"/>
                  </a:lnTo>
                  <a:lnTo>
                    <a:pt x="118" y="224"/>
                  </a:lnTo>
                  <a:lnTo>
                    <a:pt x="317" y="251"/>
                  </a:lnTo>
                  <a:lnTo>
                    <a:pt x="470" y="36"/>
                  </a:lnTo>
                  <a:lnTo>
                    <a:pt x="406" y="0"/>
                  </a:lnTo>
                  <a:lnTo>
                    <a:pt x="172" y="99"/>
                  </a:lnTo>
                  <a:lnTo>
                    <a:pt x="118" y="162"/>
                  </a:lnTo>
                  <a:lnTo>
                    <a:pt x="54" y="162"/>
                  </a:lnTo>
                </a:path>
              </a:pathLst>
            </a:custGeom>
            <a:solidFill>
              <a:srgbClr val="66FFFF"/>
            </a:solidFill>
            <a:ln w="12700" cap="rnd">
              <a:solidFill>
                <a:srgbClr val="5490A8"/>
              </a:solidFill>
              <a:round/>
              <a:headEnd type="none" w="sm" len="sm"/>
              <a:tailEnd type="none" w="sm" len="sm"/>
            </a:ln>
          </p:spPr>
          <p:txBody>
            <a:bodyPr/>
            <a:lstStyle/>
            <a:p>
              <a:pPr>
                <a:defRPr/>
              </a:pPr>
              <a:endParaRPr lang="en-US" sz="1500" kern="0" dirty="0">
                <a:solidFill>
                  <a:srgbClr val="3366CC"/>
                </a:solidFill>
              </a:endParaRPr>
            </a:p>
          </p:txBody>
        </p:sp>
        <p:sp>
          <p:nvSpPr>
            <p:cNvPr id="57" name="Freeform 639">
              <a:extLst>
                <a:ext uri="{FF2B5EF4-FFF2-40B4-BE49-F238E27FC236}">
                  <a16:creationId xmlns:a16="http://schemas.microsoft.com/office/drawing/2014/main" id="{D72BF0B0-9BCB-920D-4AE2-E2FB501ABDE4}"/>
                </a:ext>
              </a:extLst>
            </p:cNvPr>
            <p:cNvSpPr>
              <a:spLocks/>
            </p:cNvSpPr>
            <p:nvPr/>
          </p:nvSpPr>
          <p:spPr bwMode="auto">
            <a:xfrm>
              <a:off x="7118350" y="3711575"/>
              <a:ext cx="338138" cy="446088"/>
            </a:xfrm>
            <a:custGeom>
              <a:avLst/>
              <a:gdLst>
                <a:gd name="T0" fmla="*/ 0 w 236"/>
                <a:gd name="T1" fmla="*/ 2147483646 h 352"/>
                <a:gd name="T2" fmla="*/ 2147483646 w 236"/>
                <a:gd name="T3" fmla="*/ 2147483646 h 352"/>
                <a:gd name="T4" fmla="*/ 2147483646 w 236"/>
                <a:gd name="T5" fmla="*/ 2147483646 h 352"/>
                <a:gd name="T6" fmla="*/ 2147483646 w 236"/>
                <a:gd name="T7" fmla="*/ 2147483646 h 352"/>
                <a:gd name="T8" fmla="*/ 2147483646 w 236"/>
                <a:gd name="T9" fmla="*/ 2147483646 h 352"/>
                <a:gd name="T10" fmla="*/ 2147483646 w 236"/>
                <a:gd name="T11" fmla="*/ 2147483646 h 352"/>
                <a:gd name="T12" fmla="*/ 2147483646 w 236"/>
                <a:gd name="T13" fmla="*/ 2147483646 h 352"/>
                <a:gd name="T14" fmla="*/ 2147483646 w 236"/>
                <a:gd name="T15" fmla="*/ 0 h 352"/>
                <a:gd name="T16" fmla="*/ 0 w 236"/>
                <a:gd name="T17" fmla="*/ 2147483646 h 3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6"/>
                <a:gd name="T28" fmla="*/ 0 h 352"/>
                <a:gd name="T29" fmla="*/ 236 w 236"/>
                <a:gd name="T30" fmla="*/ 352 h 3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6" h="352">
                  <a:moveTo>
                    <a:pt x="0" y="162"/>
                  </a:moveTo>
                  <a:lnTo>
                    <a:pt x="36" y="252"/>
                  </a:lnTo>
                  <a:lnTo>
                    <a:pt x="117" y="351"/>
                  </a:lnTo>
                  <a:lnTo>
                    <a:pt x="181" y="351"/>
                  </a:lnTo>
                  <a:lnTo>
                    <a:pt x="235" y="289"/>
                  </a:lnTo>
                  <a:lnTo>
                    <a:pt x="235" y="189"/>
                  </a:lnTo>
                  <a:lnTo>
                    <a:pt x="154" y="98"/>
                  </a:lnTo>
                  <a:lnTo>
                    <a:pt x="63" y="0"/>
                  </a:lnTo>
                  <a:lnTo>
                    <a:pt x="0" y="162"/>
                  </a:lnTo>
                </a:path>
              </a:pathLst>
            </a:custGeom>
            <a:solidFill>
              <a:srgbClr val="66FFFF"/>
            </a:solidFill>
            <a:ln w="12700" cap="rnd">
              <a:solidFill>
                <a:srgbClr val="5490A8"/>
              </a:solidFill>
              <a:round/>
              <a:headEnd type="none" w="sm" len="sm"/>
              <a:tailEnd type="none" w="sm" len="sm"/>
            </a:ln>
          </p:spPr>
          <p:txBody>
            <a:bodyPr/>
            <a:lstStyle/>
            <a:p>
              <a:pPr>
                <a:defRPr/>
              </a:pPr>
              <a:endParaRPr lang="en-US" sz="1500" kern="0" dirty="0">
                <a:solidFill>
                  <a:srgbClr val="3366CC"/>
                </a:solidFill>
              </a:endParaRPr>
            </a:p>
          </p:txBody>
        </p:sp>
        <p:sp>
          <p:nvSpPr>
            <p:cNvPr id="58" name="Freeform 640">
              <a:extLst>
                <a:ext uri="{FF2B5EF4-FFF2-40B4-BE49-F238E27FC236}">
                  <a16:creationId xmlns:a16="http://schemas.microsoft.com/office/drawing/2014/main" id="{712B0198-DCB7-90A8-67AB-B199FE4524C8}"/>
                </a:ext>
              </a:extLst>
            </p:cNvPr>
            <p:cNvSpPr>
              <a:spLocks/>
            </p:cNvSpPr>
            <p:nvPr/>
          </p:nvSpPr>
          <p:spPr bwMode="auto">
            <a:xfrm>
              <a:off x="6872289" y="3470275"/>
              <a:ext cx="376237" cy="482600"/>
            </a:xfrm>
            <a:custGeom>
              <a:avLst/>
              <a:gdLst>
                <a:gd name="T0" fmla="*/ 2147483646 w 263"/>
                <a:gd name="T1" fmla="*/ 2147483646 h 380"/>
                <a:gd name="T2" fmla="*/ 2147483646 w 263"/>
                <a:gd name="T3" fmla="*/ 2147483646 h 380"/>
                <a:gd name="T4" fmla="*/ 2147483646 w 263"/>
                <a:gd name="T5" fmla="*/ 2147483646 h 380"/>
                <a:gd name="T6" fmla="*/ 2147483646 w 263"/>
                <a:gd name="T7" fmla="*/ 0 h 380"/>
                <a:gd name="T8" fmla="*/ 2147483646 w 263"/>
                <a:gd name="T9" fmla="*/ 2147483646 h 380"/>
                <a:gd name="T10" fmla="*/ 2147483646 w 263"/>
                <a:gd name="T11" fmla="*/ 2147483646 h 380"/>
                <a:gd name="T12" fmla="*/ 2147483646 w 263"/>
                <a:gd name="T13" fmla="*/ 2147483646 h 380"/>
                <a:gd name="T14" fmla="*/ 0 w 263"/>
                <a:gd name="T15" fmla="*/ 2147483646 h 380"/>
                <a:gd name="T16" fmla="*/ 2147483646 w 263"/>
                <a:gd name="T17" fmla="*/ 2147483646 h 380"/>
                <a:gd name="T18" fmla="*/ 2147483646 w 263"/>
                <a:gd name="T19" fmla="*/ 2147483646 h 38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3"/>
                <a:gd name="T31" fmla="*/ 0 h 380"/>
                <a:gd name="T32" fmla="*/ 263 w 263"/>
                <a:gd name="T33" fmla="*/ 380 h 38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3" h="380">
                  <a:moveTo>
                    <a:pt x="172" y="352"/>
                  </a:moveTo>
                  <a:lnTo>
                    <a:pt x="235" y="190"/>
                  </a:lnTo>
                  <a:lnTo>
                    <a:pt x="262" y="63"/>
                  </a:lnTo>
                  <a:lnTo>
                    <a:pt x="208" y="0"/>
                  </a:lnTo>
                  <a:lnTo>
                    <a:pt x="117" y="90"/>
                  </a:lnTo>
                  <a:lnTo>
                    <a:pt x="90" y="90"/>
                  </a:lnTo>
                  <a:lnTo>
                    <a:pt x="27" y="190"/>
                  </a:lnTo>
                  <a:lnTo>
                    <a:pt x="0" y="316"/>
                  </a:lnTo>
                  <a:lnTo>
                    <a:pt x="144" y="379"/>
                  </a:lnTo>
                  <a:lnTo>
                    <a:pt x="172" y="352"/>
                  </a:lnTo>
                </a:path>
              </a:pathLst>
            </a:custGeom>
            <a:solidFill>
              <a:srgbClr val="FFCC00"/>
            </a:solidFill>
            <a:ln w="12700" cap="rnd">
              <a:solidFill>
                <a:srgbClr val="5490A8"/>
              </a:solidFill>
              <a:round/>
              <a:headEnd type="none" w="sm" len="sm"/>
              <a:tailEnd type="none" w="sm" len="sm"/>
            </a:ln>
          </p:spPr>
          <p:txBody>
            <a:bodyPr/>
            <a:lstStyle/>
            <a:p>
              <a:pPr>
                <a:defRPr/>
              </a:pPr>
              <a:endParaRPr lang="en-US" sz="1500" kern="0" dirty="0">
                <a:solidFill>
                  <a:srgbClr val="3366CC"/>
                </a:solidFill>
              </a:endParaRPr>
            </a:p>
          </p:txBody>
        </p:sp>
        <p:sp>
          <p:nvSpPr>
            <p:cNvPr id="59" name="Freeform 641">
              <a:extLst>
                <a:ext uri="{FF2B5EF4-FFF2-40B4-BE49-F238E27FC236}">
                  <a16:creationId xmlns:a16="http://schemas.microsoft.com/office/drawing/2014/main" id="{D9039049-02F0-AA8F-EAD2-EA746527AA53}"/>
                </a:ext>
              </a:extLst>
            </p:cNvPr>
            <p:cNvSpPr>
              <a:spLocks/>
            </p:cNvSpPr>
            <p:nvPr/>
          </p:nvSpPr>
          <p:spPr bwMode="auto">
            <a:xfrm>
              <a:off x="6705601" y="3105151"/>
              <a:ext cx="542925" cy="606425"/>
            </a:xfrm>
            <a:custGeom>
              <a:avLst/>
              <a:gdLst>
                <a:gd name="T0" fmla="*/ 2147483646 w 379"/>
                <a:gd name="T1" fmla="*/ 2147483646 h 478"/>
                <a:gd name="T2" fmla="*/ 2147483646 w 379"/>
                <a:gd name="T3" fmla="*/ 2147483646 h 478"/>
                <a:gd name="T4" fmla="*/ 2147483646 w 379"/>
                <a:gd name="T5" fmla="*/ 2147483646 h 478"/>
                <a:gd name="T6" fmla="*/ 2147483646 w 379"/>
                <a:gd name="T7" fmla="*/ 2147483646 h 478"/>
                <a:gd name="T8" fmla="*/ 2147483646 w 379"/>
                <a:gd name="T9" fmla="*/ 2147483646 h 478"/>
                <a:gd name="T10" fmla="*/ 2147483646 w 379"/>
                <a:gd name="T11" fmla="*/ 2147483646 h 478"/>
                <a:gd name="T12" fmla="*/ 2147483646 w 379"/>
                <a:gd name="T13" fmla="*/ 2147483646 h 478"/>
                <a:gd name="T14" fmla="*/ 2147483646 w 379"/>
                <a:gd name="T15" fmla="*/ 0 h 478"/>
                <a:gd name="T16" fmla="*/ 2147483646 w 379"/>
                <a:gd name="T17" fmla="*/ 2147483646 h 478"/>
                <a:gd name="T18" fmla="*/ 2147483646 w 379"/>
                <a:gd name="T19" fmla="*/ 2147483646 h 478"/>
                <a:gd name="T20" fmla="*/ 2147483646 w 379"/>
                <a:gd name="T21" fmla="*/ 2147483646 h 478"/>
                <a:gd name="T22" fmla="*/ 2147483646 w 379"/>
                <a:gd name="T23" fmla="*/ 2147483646 h 478"/>
                <a:gd name="T24" fmla="*/ 0 w 379"/>
                <a:gd name="T25" fmla="*/ 2147483646 h 478"/>
                <a:gd name="T26" fmla="*/ 2147483646 w 379"/>
                <a:gd name="T27" fmla="*/ 2147483646 h 478"/>
                <a:gd name="T28" fmla="*/ 2147483646 w 379"/>
                <a:gd name="T29" fmla="*/ 2147483646 h 47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79"/>
                <a:gd name="T46" fmla="*/ 0 h 478"/>
                <a:gd name="T47" fmla="*/ 379 w 379"/>
                <a:gd name="T48" fmla="*/ 478 h 47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79" h="478">
                  <a:moveTo>
                    <a:pt x="206" y="377"/>
                  </a:moveTo>
                  <a:lnTo>
                    <a:pt x="233" y="377"/>
                  </a:lnTo>
                  <a:lnTo>
                    <a:pt x="324" y="287"/>
                  </a:lnTo>
                  <a:lnTo>
                    <a:pt x="378" y="162"/>
                  </a:lnTo>
                  <a:lnTo>
                    <a:pt x="324" y="127"/>
                  </a:lnTo>
                  <a:lnTo>
                    <a:pt x="358" y="62"/>
                  </a:lnTo>
                  <a:lnTo>
                    <a:pt x="361" y="2"/>
                  </a:lnTo>
                  <a:lnTo>
                    <a:pt x="288" y="0"/>
                  </a:lnTo>
                  <a:lnTo>
                    <a:pt x="261" y="63"/>
                  </a:lnTo>
                  <a:lnTo>
                    <a:pt x="206" y="36"/>
                  </a:lnTo>
                  <a:lnTo>
                    <a:pt x="143" y="127"/>
                  </a:lnTo>
                  <a:lnTo>
                    <a:pt x="27" y="224"/>
                  </a:lnTo>
                  <a:lnTo>
                    <a:pt x="0" y="350"/>
                  </a:lnTo>
                  <a:lnTo>
                    <a:pt x="143" y="477"/>
                  </a:lnTo>
                  <a:lnTo>
                    <a:pt x="206" y="377"/>
                  </a:lnTo>
                </a:path>
              </a:pathLst>
            </a:custGeom>
            <a:solidFill>
              <a:srgbClr val="FFCC00"/>
            </a:solidFill>
            <a:ln w="12700" cap="rnd">
              <a:solidFill>
                <a:srgbClr val="5490A8"/>
              </a:solidFill>
              <a:round/>
              <a:headEnd type="none" w="sm" len="sm"/>
              <a:tailEnd type="none" w="sm" len="sm"/>
            </a:ln>
          </p:spPr>
          <p:txBody>
            <a:bodyPr/>
            <a:lstStyle/>
            <a:p>
              <a:pPr>
                <a:defRPr/>
              </a:pPr>
              <a:endParaRPr lang="en-US" sz="1500" kern="0" dirty="0">
                <a:solidFill>
                  <a:srgbClr val="3366CC"/>
                </a:solidFill>
              </a:endParaRPr>
            </a:p>
          </p:txBody>
        </p:sp>
        <p:sp>
          <p:nvSpPr>
            <p:cNvPr id="60" name="Freeform 642">
              <a:extLst>
                <a:ext uri="{FF2B5EF4-FFF2-40B4-BE49-F238E27FC236}">
                  <a16:creationId xmlns:a16="http://schemas.microsoft.com/office/drawing/2014/main" id="{57B3AE74-6500-AF13-2239-58A3F9795C07}"/>
                </a:ext>
              </a:extLst>
            </p:cNvPr>
            <p:cNvSpPr>
              <a:spLocks/>
            </p:cNvSpPr>
            <p:nvPr/>
          </p:nvSpPr>
          <p:spPr bwMode="auto">
            <a:xfrm>
              <a:off x="7208839" y="3389314"/>
              <a:ext cx="415925" cy="447675"/>
            </a:xfrm>
            <a:custGeom>
              <a:avLst/>
              <a:gdLst>
                <a:gd name="T0" fmla="*/ 2147483646 w 291"/>
                <a:gd name="T1" fmla="*/ 2147483646 h 352"/>
                <a:gd name="T2" fmla="*/ 0 w 291"/>
                <a:gd name="T3" fmla="*/ 2147483646 h 352"/>
                <a:gd name="T4" fmla="*/ 2147483646 w 291"/>
                <a:gd name="T5" fmla="*/ 2147483646 h 352"/>
                <a:gd name="T6" fmla="*/ 2147483646 w 291"/>
                <a:gd name="T7" fmla="*/ 2147483646 h 352"/>
                <a:gd name="T8" fmla="*/ 2147483646 w 291"/>
                <a:gd name="T9" fmla="*/ 0 h 352"/>
                <a:gd name="T10" fmla="*/ 2147483646 w 291"/>
                <a:gd name="T11" fmla="*/ 2147483646 h 352"/>
                <a:gd name="T12" fmla="*/ 0 60000 65536"/>
                <a:gd name="T13" fmla="*/ 0 60000 65536"/>
                <a:gd name="T14" fmla="*/ 0 60000 65536"/>
                <a:gd name="T15" fmla="*/ 0 60000 65536"/>
                <a:gd name="T16" fmla="*/ 0 60000 65536"/>
                <a:gd name="T17" fmla="*/ 0 60000 65536"/>
                <a:gd name="T18" fmla="*/ 0 w 291"/>
                <a:gd name="T19" fmla="*/ 0 h 352"/>
                <a:gd name="T20" fmla="*/ 291 w 291"/>
                <a:gd name="T21" fmla="*/ 352 h 352"/>
              </a:gdLst>
              <a:ahLst/>
              <a:cxnLst>
                <a:cxn ang="T12">
                  <a:pos x="T0" y="T1"/>
                </a:cxn>
                <a:cxn ang="T13">
                  <a:pos x="T2" y="T3"/>
                </a:cxn>
                <a:cxn ang="T14">
                  <a:pos x="T4" y="T5"/>
                </a:cxn>
                <a:cxn ang="T15">
                  <a:pos x="T6" y="T7"/>
                </a:cxn>
                <a:cxn ang="T16">
                  <a:pos x="T8" y="T9"/>
                </a:cxn>
                <a:cxn ang="T17">
                  <a:pos x="T10" y="T11"/>
                </a:cxn>
              </a:cxnLst>
              <a:rect l="T18" t="T19" r="T20" b="T21"/>
              <a:pathLst>
                <a:path w="291" h="352">
                  <a:moveTo>
                    <a:pt x="27" y="126"/>
                  </a:moveTo>
                  <a:lnTo>
                    <a:pt x="0" y="253"/>
                  </a:lnTo>
                  <a:lnTo>
                    <a:pt x="91" y="351"/>
                  </a:lnTo>
                  <a:lnTo>
                    <a:pt x="290" y="153"/>
                  </a:lnTo>
                  <a:lnTo>
                    <a:pt x="145" y="0"/>
                  </a:lnTo>
                  <a:lnTo>
                    <a:pt x="27" y="126"/>
                  </a:lnTo>
                </a:path>
              </a:pathLst>
            </a:custGeom>
            <a:solidFill>
              <a:srgbClr val="66FFFF"/>
            </a:solidFill>
            <a:ln w="12700" cap="rnd">
              <a:solidFill>
                <a:srgbClr val="5490A8"/>
              </a:solidFill>
              <a:round/>
              <a:headEnd type="none" w="sm" len="sm"/>
              <a:tailEnd type="none" w="sm" len="sm"/>
            </a:ln>
          </p:spPr>
          <p:txBody>
            <a:bodyPr/>
            <a:lstStyle/>
            <a:p>
              <a:pPr>
                <a:defRPr/>
              </a:pPr>
              <a:endParaRPr lang="en-US" sz="1500" kern="0" dirty="0">
                <a:solidFill>
                  <a:srgbClr val="3366CC"/>
                </a:solidFill>
              </a:endParaRPr>
            </a:p>
          </p:txBody>
        </p:sp>
        <p:sp>
          <p:nvSpPr>
            <p:cNvPr id="61" name="Freeform 643">
              <a:extLst>
                <a:ext uri="{FF2B5EF4-FFF2-40B4-BE49-F238E27FC236}">
                  <a16:creationId xmlns:a16="http://schemas.microsoft.com/office/drawing/2014/main" id="{5AA539E3-4023-FD3D-3E4A-52AF8655A598}"/>
                </a:ext>
              </a:extLst>
            </p:cNvPr>
            <p:cNvSpPr>
              <a:spLocks/>
            </p:cNvSpPr>
            <p:nvPr/>
          </p:nvSpPr>
          <p:spPr bwMode="auto">
            <a:xfrm>
              <a:off x="7170739" y="3179763"/>
              <a:ext cx="377825" cy="366712"/>
            </a:xfrm>
            <a:custGeom>
              <a:avLst/>
              <a:gdLst>
                <a:gd name="T0" fmla="*/ 2147483646 w 264"/>
                <a:gd name="T1" fmla="*/ 2147483646 h 288"/>
                <a:gd name="T2" fmla="*/ 0 w 264"/>
                <a:gd name="T3" fmla="*/ 2147483646 h 288"/>
                <a:gd name="T4" fmla="*/ 2147483646 w 264"/>
                <a:gd name="T5" fmla="*/ 2147483646 h 288"/>
                <a:gd name="T6" fmla="*/ 2147483646 w 264"/>
                <a:gd name="T7" fmla="*/ 2147483646 h 288"/>
                <a:gd name="T8" fmla="*/ 2147483646 w 264"/>
                <a:gd name="T9" fmla="*/ 2147483646 h 288"/>
                <a:gd name="T10" fmla="*/ 2147483646 w 264"/>
                <a:gd name="T11" fmla="*/ 0 h 288"/>
                <a:gd name="T12" fmla="*/ 2147483646 w 264"/>
                <a:gd name="T13" fmla="*/ 0 h 288"/>
                <a:gd name="T14" fmla="*/ 0 w 264"/>
                <a:gd name="T15" fmla="*/ 2147483646 h 288"/>
                <a:gd name="T16" fmla="*/ 2147483646 w 264"/>
                <a:gd name="T17" fmla="*/ 2147483646 h 2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4"/>
                <a:gd name="T28" fmla="*/ 0 h 288"/>
                <a:gd name="T29" fmla="*/ 264 w 264"/>
                <a:gd name="T30" fmla="*/ 288 h 28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4" h="288">
                  <a:moveTo>
                    <a:pt x="54" y="98"/>
                  </a:moveTo>
                  <a:lnTo>
                    <a:pt x="0" y="224"/>
                  </a:lnTo>
                  <a:lnTo>
                    <a:pt x="54" y="287"/>
                  </a:lnTo>
                  <a:lnTo>
                    <a:pt x="172" y="160"/>
                  </a:lnTo>
                  <a:lnTo>
                    <a:pt x="263" y="36"/>
                  </a:lnTo>
                  <a:lnTo>
                    <a:pt x="145" y="0"/>
                  </a:lnTo>
                  <a:lnTo>
                    <a:pt x="27" y="0"/>
                  </a:lnTo>
                  <a:lnTo>
                    <a:pt x="0" y="63"/>
                  </a:lnTo>
                  <a:lnTo>
                    <a:pt x="54" y="98"/>
                  </a:lnTo>
                </a:path>
              </a:pathLst>
            </a:custGeom>
            <a:solidFill>
              <a:srgbClr val="FFCC00"/>
            </a:solidFill>
            <a:ln w="12700" cap="rnd">
              <a:solidFill>
                <a:srgbClr val="5490A8"/>
              </a:solidFill>
              <a:round/>
              <a:headEnd type="none" w="sm" len="sm"/>
              <a:tailEnd type="none" w="sm" len="sm"/>
            </a:ln>
          </p:spPr>
          <p:txBody>
            <a:bodyPr/>
            <a:lstStyle/>
            <a:p>
              <a:pPr>
                <a:defRPr/>
              </a:pPr>
              <a:endParaRPr lang="en-US" sz="1500" kern="0" dirty="0">
                <a:solidFill>
                  <a:srgbClr val="3366CC"/>
                </a:solidFill>
              </a:endParaRPr>
            </a:p>
          </p:txBody>
        </p:sp>
        <p:sp>
          <p:nvSpPr>
            <p:cNvPr id="62" name="Freeform 644">
              <a:extLst>
                <a:ext uri="{FF2B5EF4-FFF2-40B4-BE49-F238E27FC236}">
                  <a16:creationId xmlns:a16="http://schemas.microsoft.com/office/drawing/2014/main" id="{CDA779B1-27D7-4418-2F7D-ABE617EC641B}"/>
                </a:ext>
              </a:extLst>
            </p:cNvPr>
            <p:cNvSpPr>
              <a:spLocks/>
            </p:cNvSpPr>
            <p:nvPr/>
          </p:nvSpPr>
          <p:spPr bwMode="auto">
            <a:xfrm>
              <a:off x="6983414" y="2646363"/>
              <a:ext cx="574675" cy="544512"/>
            </a:xfrm>
            <a:custGeom>
              <a:avLst/>
              <a:gdLst>
                <a:gd name="T0" fmla="*/ 0 w 401"/>
                <a:gd name="T1" fmla="*/ 2147483646 h 429"/>
                <a:gd name="T2" fmla="*/ 2147483646 w 401"/>
                <a:gd name="T3" fmla="*/ 2147483646 h 429"/>
                <a:gd name="T4" fmla="*/ 2147483646 w 401"/>
                <a:gd name="T5" fmla="*/ 2147483646 h 429"/>
                <a:gd name="T6" fmla="*/ 2147483646 w 401"/>
                <a:gd name="T7" fmla="*/ 2147483646 h 429"/>
                <a:gd name="T8" fmla="*/ 2147483646 w 401"/>
                <a:gd name="T9" fmla="*/ 2147483646 h 429"/>
                <a:gd name="T10" fmla="*/ 2147483646 w 401"/>
                <a:gd name="T11" fmla="*/ 2147483646 h 429"/>
                <a:gd name="T12" fmla="*/ 2147483646 w 401"/>
                <a:gd name="T13" fmla="*/ 2147483646 h 429"/>
                <a:gd name="T14" fmla="*/ 2147483646 w 401"/>
                <a:gd name="T15" fmla="*/ 0 h 429"/>
                <a:gd name="T16" fmla="*/ 2147483646 w 401"/>
                <a:gd name="T17" fmla="*/ 2147483646 h 429"/>
                <a:gd name="T18" fmla="*/ 2147483646 w 401"/>
                <a:gd name="T19" fmla="*/ 2147483646 h 429"/>
                <a:gd name="T20" fmla="*/ 2147483646 w 401"/>
                <a:gd name="T21" fmla="*/ 2147483646 h 429"/>
                <a:gd name="T22" fmla="*/ 2147483646 w 401"/>
                <a:gd name="T23" fmla="*/ 2147483646 h 429"/>
                <a:gd name="T24" fmla="*/ 0 w 401"/>
                <a:gd name="T25" fmla="*/ 2147483646 h 4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1"/>
                <a:gd name="T40" fmla="*/ 0 h 429"/>
                <a:gd name="T41" fmla="*/ 401 w 401"/>
                <a:gd name="T42" fmla="*/ 429 h 42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1" h="429">
                  <a:moveTo>
                    <a:pt x="0" y="400"/>
                  </a:moveTo>
                  <a:lnTo>
                    <a:pt x="61" y="428"/>
                  </a:lnTo>
                  <a:lnTo>
                    <a:pt x="93" y="362"/>
                  </a:lnTo>
                  <a:lnTo>
                    <a:pt x="164" y="362"/>
                  </a:lnTo>
                  <a:lnTo>
                    <a:pt x="164" y="428"/>
                  </a:lnTo>
                  <a:lnTo>
                    <a:pt x="297" y="428"/>
                  </a:lnTo>
                  <a:lnTo>
                    <a:pt x="400" y="195"/>
                  </a:lnTo>
                  <a:lnTo>
                    <a:pt x="133" y="0"/>
                  </a:lnTo>
                  <a:lnTo>
                    <a:pt x="133" y="130"/>
                  </a:lnTo>
                  <a:lnTo>
                    <a:pt x="61" y="232"/>
                  </a:lnTo>
                  <a:lnTo>
                    <a:pt x="93" y="260"/>
                  </a:lnTo>
                  <a:lnTo>
                    <a:pt x="30" y="362"/>
                  </a:lnTo>
                  <a:lnTo>
                    <a:pt x="0" y="400"/>
                  </a:lnTo>
                </a:path>
              </a:pathLst>
            </a:custGeom>
            <a:solidFill>
              <a:srgbClr val="FFCC00"/>
            </a:solidFill>
            <a:ln w="12700" cap="rnd">
              <a:solidFill>
                <a:srgbClr val="5490A8"/>
              </a:solidFill>
              <a:round/>
              <a:headEnd type="none" w="sm" len="sm"/>
              <a:tailEnd type="none" w="sm" len="sm"/>
            </a:ln>
          </p:spPr>
          <p:txBody>
            <a:bodyPr/>
            <a:lstStyle/>
            <a:p>
              <a:pPr>
                <a:defRPr/>
              </a:pPr>
              <a:endParaRPr lang="en-US" sz="1500" kern="0" dirty="0">
                <a:solidFill>
                  <a:srgbClr val="3366CC"/>
                </a:solidFill>
              </a:endParaRPr>
            </a:p>
          </p:txBody>
        </p:sp>
        <p:sp>
          <p:nvSpPr>
            <p:cNvPr id="63" name="Freeform 645">
              <a:extLst>
                <a:ext uri="{FF2B5EF4-FFF2-40B4-BE49-F238E27FC236}">
                  <a16:creationId xmlns:a16="http://schemas.microsoft.com/office/drawing/2014/main" id="{EEF0A564-7C9A-581A-84E0-5C59DEBB29C2}"/>
                </a:ext>
              </a:extLst>
            </p:cNvPr>
            <p:cNvSpPr>
              <a:spLocks/>
            </p:cNvSpPr>
            <p:nvPr/>
          </p:nvSpPr>
          <p:spPr bwMode="auto">
            <a:xfrm>
              <a:off x="7404100" y="2905126"/>
              <a:ext cx="311150" cy="327025"/>
            </a:xfrm>
            <a:custGeom>
              <a:avLst/>
              <a:gdLst>
                <a:gd name="T0" fmla="*/ 2147483646 w 236"/>
                <a:gd name="T1" fmla="*/ 0 h 263"/>
                <a:gd name="T2" fmla="*/ 0 w 236"/>
                <a:gd name="T3" fmla="*/ 2147483646 h 263"/>
                <a:gd name="T4" fmla="*/ 2147483646 w 236"/>
                <a:gd name="T5" fmla="*/ 2147483646 h 263"/>
                <a:gd name="T6" fmla="*/ 2147483646 w 236"/>
                <a:gd name="T7" fmla="*/ 2147483646 h 263"/>
                <a:gd name="T8" fmla="*/ 2147483646 w 236"/>
                <a:gd name="T9" fmla="*/ 2147483646 h 263"/>
                <a:gd name="T10" fmla="*/ 2147483646 w 236"/>
                <a:gd name="T11" fmla="*/ 0 h 263"/>
                <a:gd name="T12" fmla="*/ 0 60000 65536"/>
                <a:gd name="T13" fmla="*/ 0 60000 65536"/>
                <a:gd name="T14" fmla="*/ 0 60000 65536"/>
                <a:gd name="T15" fmla="*/ 0 60000 65536"/>
                <a:gd name="T16" fmla="*/ 0 60000 65536"/>
                <a:gd name="T17" fmla="*/ 0 60000 65536"/>
                <a:gd name="T18" fmla="*/ 0 w 236"/>
                <a:gd name="T19" fmla="*/ 0 h 263"/>
                <a:gd name="T20" fmla="*/ 236 w 236"/>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236" h="263">
                  <a:moveTo>
                    <a:pt x="90" y="0"/>
                  </a:moveTo>
                  <a:lnTo>
                    <a:pt x="0" y="226"/>
                  </a:lnTo>
                  <a:lnTo>
                    <a:pt x="117" y="262"/>
                  </a:lnTo>
                  <a:lnTo>
                    <a:pt x="145" y="226"/>
                  </a:lnTo>
                  <a:lnTo>
                    <a:pt x="235" y="99"/>
                  </a:lnTo>
                  <a:lnTo>
                    <a:pt x="90" y="0"/>
                  </a:lnTo>
                </a:path>
              </a:pathLst>
            </a:custGeom>
            <a:solidFill>
              <a:srgbClr val="FFCC00"/>
            </a:solidFill>
            <a:ln w="12700" cap="rnd">
              <a:solidFill>
                <a:srgbClr val="5490A8"/>
              </a:solidFill>
              <a:round/>
              <a:headEnd type="none" w="sm" len="sm"/>
              <a:tailEnd type="none" w="sm" len="sm"/>
            </a:ln>
          </p:spPr>
          <p:txBody>
            <a:bodyPr/>
            <a:lstStyle/>
            <a:p>
              <a:pPr>
                <a:defRPr/>
              </a:pPr>
              <a:endParaRPr lang="en-US" sz="1500" kern="0" dirty="0">
                <a:solidFill>
                  <a:srgbClr val="3366CC"/>
                </a:solidFill>
              </a:endParaRPr>
            </a:p>
          </p:txBody>
        </p:sp>
        <p:sp>
          <p:nvSpPr>
            <p:cNvPr id="64" name="Freeform 646">
              <a:extLst>
                <a:ext uri="{FF2B5EF4-FFF2-40B4-BE49-F238E27FC236}">
                  <a16:creationId xmlns:a16="http://schemas.microsoft.com/office/drawing/2014/main" id="{71A71733-8376-C62A-859F-B2429A2FC43F}"/>
                </a:ext>
              </a:extLst>
            </p:cNvPr>
            <p:cNvSpPr>
              <a:spLocks/>
            </p:cNvSpPr>
            <p:nvPr/>
          </p:nvSpPr>
          <p:spPr bwMode="auto">
            <a:xfrm>
              <a:off x="7339013" y="3584576"/>
              <a:ext cx="622300" cy="493713"/>
            </a:xfrm>
            <a:custGeom>
              <a:avLst/>
              <a:gdLst>
                <a:gd name="T0" fmla="*/ 2147483646 w 434"/>
                <a:gd name="T1" fmla="*/ 0 h 389"/>
                <a:gd name="T2" fmla="*/ 0 w 434"/>
                <a:gd name="T3" fmla="*/ 2147483646 h 389"/>
                <a:gd name="T4" fmla="*/ 2147483646 w 434"/>
                <a:gd name="T5" fmla="*/ 2147483646 h 389"/>
                <a:gd name="T6" fmla="*/ 2147483646 w 434"/>
                <a:gd name="T7" fmla="*/ 2147483646 h 389"/>
                <a:gd name="T8" fmla="*/ 2147483646 w 434"/>
                <a:gd name="T9" fmla="*/ 2147483646 h 389"/>
                <a:gd name="T10" fmla="*/ 2147483646 w 434"/>
                <a:gd name="T11" fmla="*/ 2147483646 h 389"/>
                <a:gd name="T12" fmla="*/ 2147483646 w 434"/>
                <a:gd name="T13" fmla="*/ 2147483646 h 389"/>
                <a:gd name="T14" fmla="*/ 2147483646 w 434"/>
                <a:gd name="T15" fmla="*/ 2147483646 h 389"/>
                <a:gd name="T16" fmla="*/ 2147483646 w 434"/>
                <a:gd name="T17" fmla="*/ 2147483646 h 389"/>
                <a:gd name="T18" fmla="*/ 2147483646 w 434"/>
                <a:gd name="T19" fmla="*/ 0 h 3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34"/>
                <a:gd name="T31" fmla="*/ 0 h 389"/>
                <a:gd name="T32" fmla="*/ 434 w 434"/>
                <a:gd name="T33" fmla="*/ 389 h 38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34" h="389">
                  <a:moveTo>
                    <a:pt x="199" y="0"/>
                  </a:moveTo>
                  <a:lnTo>
                    <a:pt x="0" y="198"/>
                  </a:lnTo>
                  <a:lnTo>
                    <a:pt x="81" y="288"/>
                  </a:lnTo>
                  <a:lnTo>
                    <a:pt x="81" y="388"/>
                  </a:lnTo>
                  <a:lnTo>
                    <a:pt x="315" y="288"/>
                  </a:lnTo>
                  <a:lnTo>
                    <a:pt x="379" y="325"/>
                  </a:lnTo>
                  <a:lnTo>
                    <a:pt x="433" y="325"/>
                  </a:lnTo>
                  <a:lnTo>
                    <a:pt x="406" y="261"/>
                  </a:lnTo>
                  <a:lnTo>
                    <a:pt x="315" y="261"/>
                  </a:lnTo>
                  <a:lnTo>
                    <a:pt x="199" y="0"/>
                  </a:lnTo>
                </a:path>
              </a:pathLst>
            </a:custGeom>
            <a:solidFill>
              <a:srgbClr val="66FFFF"/>
            </a:solidFill>
            <a:ln w="12700" cap="rnd">
              <a:solidFill>
                <a:srgbClr val="5490A8"/>
              </a:solidFill>
              <a:round/>
              <a:headEnd type="none" w="sm" len="sm"/>
              <a:tailEnd type="none" w="sm" len="sm"/>
            </a:ln>
          </p:spPr>
          <p:txBody>
            <a:bodyPr/>
            <a:lstStyle/>
            <a:p>
              <a:pPr>
                <a:defRPr/>
              </a:pPr>
              <a:endParaRPr lang="en-US" sz="1500" kern="0" dirty="0">
                <a:solidFill>
                  <a:srgbClr val="3366CC"/>
                </a:solidFill>
              </a:endParaRPr>
            </a:p>
          </p:txBody>
        </p:sp>
        <p:sp>
          <p:nvSpPr>
            <p:cNvPr id="65" name="Freeform 647">
              <a:extLst>
                <a:ext uri="{FF2B5EF4-FFF2-40B4-BE49-F238E27FC236}">
                  <a16:creationId xmlns:a16="http://schemas.microsoft.com/office/drawing/2014/main" id="{BF427A96-07F8-5D9E-05D8-CD43863F285A}"/>
                </a:ext>
              </a:extLst>
            </p:cNvPr>
            <p:cNvSpPr>
              <a:spLocks/>
            </p:cNvSpPr>
            <p:nvPr/>
          </p:nvSpPr>
          <p:spPr bwMode="auto">
            <a:xfrm>
              <a:off x="7286625" y="4235451"/>
              <a:ext cx="635000" cy="563563"/>
            </a:xfrm>
            <a:custGeom>
              <a:avLst/>
              <a:gdLst>
                <a:gd name="T0" fmla="*/ 2147483646 w 444"/>
                <a:gd name="T1" fmla="*/ 0 h 443"/>
                <a:gd name="T2" fmla="*/ 0 w 444"/>
                <a:gd name="T3" fmla="*/ 2147483646 h 443"/>
                <a:gd name="T4" fmla="*/ 2147483646 w 444"/>
                <a:gd name="T5" fmla="*/ 2147483646 h 443"/>
                <a:gd name="T6" fmla="*/ 2147483646 w 444"/>
                <a:gd name="T7" fmla="*/ 2147483646 h 443"/>
                <a:gd name="T8" fmla="*/ 2147483646 w 444"/>
                <a:gd name="T9" fmla="*/ 2147483646 h 443"/>
                <a:gd name="T10" fmla="*/ 2147483646 w 444"/>
                <a:gd name="T11" fmla="*/ 2147483646 h 443"/>
                <a:gd name="T12" fmla="*/ 2147483646 w 444"/>
                <a:gd name="T13" fmla="*/ 2147483646 h 443"/>
                <a:gd name="T14" fmla="*/ 2147483646 w 444"/>
                <a:gd name="T15" fmla="*/ 2147483646 h 443"/>
                <a:gd name="T16" fmla="*/ 2147483646 w 444"/>
                <a:gd name="T17" fmla="*/ 2147483646 h 443"/>
                <a:gd name="T18" fmla="*/ 2147483646 w 444"/>
                <a:gd name="T19" fmla="*/ 0 h 44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4"/>
                <a:gd name="T31" fmla="*/ 0 h 443"/>
                <a:gd name="T32" fmla="*/ 444 w 444"/>
                <a:gd name="T33" fmla="*/ 443 h 44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4" h="443">
                  <a:moveTo>
                    <a:pt x="63" y="0"/>
                  </a:moveTo>
                  <a:lnTo>
                    <a:pt x="0" y="127"/>
                  </a:lnTo>
                  <a:lnTo>
                    <a:pt x="181" y="289"/>
                  </a:lnTo>
                  <a:lnTo>
                    <a:pt x="263" y="316"/>
                  </a:lnTo>
                  <a:lnTo>
                    <a:pt x="325" y="415"/>
                  </a:lnTo>
                  <a:lnTo>
                    <a:pt x="379" y="442"/>
                  </a:lnTo>
                  <a:lnTo>
                    <a:pt x="443" y="154"/>
                  </a:lnTo>
                  <a:lnTo>
                    <a:pt x="352" y="63"/>
                  </a:lnTo>
                  <a:lnTo>
                    <a:pt x="263" y="27"/>
                  </a:lnTo>
                  <a:lnTo>
                    <a:pt x="63" y="0"/>
                  </a:lnTo>
                </a:path>
              </a:pathLst>
            </a:custGeom>
            <a:solidFill>
              <a:srgbClr val="FFFF99"/>
            </a:solidFill>
            <a:ln w="12700" cap="rnd">
              <a:solidFill>
                <a:srgbClr val="5490A8"/>
              </a:solidFill>
              <a:round/>
              <a:headEnd type="none" w="sm" len="sm"/>
              <a:tailEnd type="none" w="sm" len="sm"/>
            </a:ln>
          </p:spPr>
          <p:txBody>
            <a:bodyPr/>
            <a:lstStyle/>
            <a:p>
              <a:pPr>
                <a:defRPr/>
              </a:pPr>
              <a:endParaRPr lang="en-US" sz="1500" kern="0" dirty="0">
                <a:solidFill>
                  <a:srgbClr val="3366CC"/>
                </a:solidFill>
              </a:endParaRPr>
            </a:p>
          </p:txBody>
        </p:sp>
        <p:sp>
          <p:nvSpPr>
            <p:cNvPr id="66" name="Freeform 648">
              <a:extLst>
                <a:ext uri="{FF2B5EF4-FFF2-40B4-BE49-F238E27FC236}">
                  <a16:creationId xmlns:a16="http://schemas.microsoft.com/office/drawing/2014/main" id="{977E8CC1-E372-9FE1-3A95-8620440C9316}"/>
                </a:ext>
              </a:extLst>
            </p:cNvPr>
            <p:cNvSpPr>
              <a:spLocks/>
            </p:cNvSpPr>
            <p:nvPr/>
          </p:nvSpPr>
          <p:spPr bwMode="auto">
            <a:xfrm>
              <a:off x="7662863" y="3997325"/>
              <a:ext cx="544512" cy="433388"/>
            </a:xfrm>
            <a:custGeom>
              <a:avLst/>
              <a:gdLst>
                <a:gd name="T0" fmla="*/ 0 w 380"/>
                <a:gd name="T1" fmla="*/ 2147483646 h 342"/>
                <a:gd name="T2" fmla="*/ 2147483646 w 380"/>
                <a:gd name="T3" fmla="*/ 2147483646 h 342"/>
                <a:gd name="T4" fmla="*/ 2147483646 w 380"/>
                <a:gd name="T5" fmla="*/ 2147483646 h 342"/>
                <a:gd name="T6" fmla="*/ 2147483646 w 380"/>
                <a:gd name="T7" fmla="*/ 2147483646 h 342"/>
                <a:gd name="T8" fmla="*/ 2147483646 w 380"/>
                <a:gd name="T9" fmla="*/ 2147483646 h 342"/>
                <a:gd name="T10" fmla="*/ 2147483646 w 380"/>
                <a:gd name="T11" fmla="*/ 2147483646 h 342"/>
                <a:gd name="T12" fmla="*/ 2147483646 w 380"/>
                <a:gd name="T13" fmla="*/ 0 h 342"/>
                <a:gd name="T14" fmla="*/ 2147483646 w 380"/>
                <a:gd name="T15" fmla="*/ 0 h 342"/>
                <a:gd name="T16" fmla="*/ 0 w 380"/>
                <a:gd name="T17" fmla="*/ 2147483646 h 3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0"/>
                <a:gd name="T28" fmla="*/ 0 h 342"/>
                <a:gd name="T29" fmla="*/ 380 w 380"/>
                <a:gd name="T30" fmla="*/ 342 h 34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0" h="342">
                  <a:moveTo>
                    <a:pt x="0" y="214"/>
                  </a:moveTo>
                  <a:lnTo>
                    <a:pt x="89" y="251"/>
                  </a:lnTo>
                  <a:lnTo>
                    <a:pt x="180" y="341"/>
                  </a:lnTo>
                  <a:lnTo>
                    <a:pt x="207" y="341"/>
                  </a:lnTo>
                  <a:lnTo>
                    <a:pt x="379" y="90"/>
                  </a:lnTo>
                  <a:lnTo>
                    <a:pt x="297" y="27"/>
                  </a:lnTo>
                  <a:lnTo>
                    <a:pt x="207" y="0"/>
                  </a:lnTo>
                  <a:lnTo>
                    <a:pt x="153" y="0"/>
                  </a:lnTo>
                  <a:lnTo>
                    <a:pt x="0" y="214"/>
                  </a:lnTo>
                </a:path>
              </a:pathLst>
            </a:custGeom>
            <a:solidFill>
              <a:srgbClr val="FF99FF"/>
            </a:solidFill>
            <a:ln w="12700" cap="rnd">
              <a:solidFill>
                <a:srgbClr val="5490A8"/>
              </a:solidFill>
              <a:round/>
              <a:headEnd type="none" w="sm" len="sm"/>
              <a:tailEnd type="none" w="sm" len="sm"/>
            </a:ln>
          </p:spPr>
          <p:txBody>
            <a:bodyPr/>
            <a:lstStyle/>
            <a:p>
              <a:pPr>
                <a:defRPr/>
              </a:pPr>
              <a:endParaRPr lang="en-US" sz="1500" kern="0" dirty="0">
                <a:solidFill>
                  <a:srgbClr val="3366CC"/>
                </a:solidFill>
              </a:endParaRPr>
            </a:p>
          </p:txBody>
        </p:sp>
        <p:sp>
          <p:nvSpPr>
            <p:cNvPr id="67" name="Freeform 650">
              <a:extLst>
                <a:ext uri="{FF2B5EF4-FFF2-40B4-BE49-F238E27FC236}">
                  <a16:creationId xmlns:a16="http://schemas.microsoft.com/office/drawing/2014/main" id="{7145B98E-490D-D744-F128-842635674B0B}"/>
                </a:ext>
              </a:extLst>
            </p:cNvPr>
            <p:cNvSpPr>
              <a:spLocks/>
            </p:cNvSpPr>
            <p:nvPr/>
          </p:nvSpPr>
          <p:spPr bwMode="auto">
            <a:xfrm>
              <a:off x="7585075" y="2819400"/>
              <a:ext cx="622300" cy="571500"/>
            </a:xfrm>
            <a:custGeom>
              <a:avLst/>
              <a:gdLst>
                <a:gd name="T0" fmla="*/ 2147483646 w 434"/>
                <a:gd name="T1" fmla="*/ 2147483646 h 450"/>
                <a:gd name="T2" fmla="*/ 0 w 434"/>
                <a:gd name="T3" fmla="*/ 2147483646 h 450"/>
                <a:gd name="T4" fmla="*/ 2147483646 w 434"/>
                <a:gd name="T5" fmla="*/ 2147483646 h 450"/>
                <a:gd name="T6" fmla="*/ 2147483646 w 434"/>
                <a:gd name="T7" fmla="*/ 2147483646 h 450"/>
                <a:gd name="T8" fmla="*/ 2147483646 w 434"/>
                <a:gd name="T9" fmla="*/ 2147483646 h 450"/>
                <a:gd name="T10" fmla="*/ 2147483646 w 434"/>
                <a:gd name="T11" fmla="*/ 2147483646 h 450"/>
                <a:gd name="T12" fmla="*/ 2147483646 w 434"/>
                <a:gd name="T13" fmla="*/ 2147483646 h 450"/>
                <a:gd name="T14" fmla="*/ 2147483646 w 434"/>
                <a:gd name="T15" fmla="*/ 2147483646 h 450"/>
                <a:gd name="T16" fmla="*/ 2147483646 w 434"/>
                <a:gd name="T17" fmla="*/ 0 h 450"/>
                <a:gd name="T18" fmla="*/ 2147483646 w 434"/>
                <a:gd name="T19" fmla="*/ 0 h 450"/>
                <a:gd name="T20" fmla="*/ 2147483646 w 434"/>
                <a:gd name="T21" fmla="*/ 2147483646 h 4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34"/>
                <a:gd name="T34" fmla="*/ 0 h 450"/>
                <a:gd name="T35" fmla="*/ 434 w 434"/>
                <a:gd name="T36" fmla="*/ 450 h 4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34" h="450">
                  <a:moveTo>
                    <a:pt x="90" y="162"/>
                  </a:moveTo>
                  <a:lnTo>
                    <a:pt x="0" y="288"/>
                  </a:lnTo>
                  <a:lnTo>
                    <a:pt x="207" y="352"/>
                  </a:lnTo>
                  <a:lnTo>
                    <a:pt x="315" y="449"/>
                  </a:lnTo>
                  <a:lnTo>
                    <a:pt x="433" y="225"/>
                  </a:lnTo>
                  <a:lnTo>
                    <a:pt x="351" y="225"/>
                  </a:lnTo>
                  <a:lnTo>
                    <a:pt x="288" y="162"/>
                  </a:lnTo>
                  <a:lnTo>
                    <a:pt x="351" y="98"/>
                  </a:lnTo>
                  <a:lnTo>
                    <a:pt x="261" y="0"/>
                  </a:lnTo>
                  <a:lnTo>
                    <a:pt x="144" y="0"/>
                  </a:lnTo>
                  <a:lnTo>
                    <a:pt x="90" y="162"/>
                  </a:lnTo>
                </a:path>
              </a:pathLst>
            </a:custGeom>
            <a:solidFill>
              <a:srgbClr val="FF9966"/>
            </a:solidFill>
            <a:ln w="12700" cap="rnd">
              <a:solidFill>
                <a:srgbClr val="5490A8"/>
              </a:solidFill>
              <a:round/>
              <a:headEnd type="none" w="sm" len="sm"/>
              <a:tailEnd type="none" w="sm" len="sm"/>
            </a:ln>
          </p:spPr>
          <p:txBody>
            <a:bodyPr/>
            <a:lstStyle/>
            <a:p>
              <a:pPr>
                <a:defRPr/>
              </a:pPr>
              <a:endParaRPr lang="en-US" sz="1500" kern="0" dirty="0">
                <a:solidFill>
                  <a:srgbClr val="3366CC"/>
                </a:solidFill>
              </a:endParaRPr>
            </a:p>
          </p:txBody>
        </p:sp>
        <p:sp>
          <p:nvSpPr>
            <p:cNvPr id="68" name="Freeform 651">
              <a:extLst>
                <a:ext uri="{FF2B5EF4-FFF2-40B4-BE49-F238E27FC236}">
                  <a16:creationId xmlns:a16="http://schemas.microsoft.com/office/drawing/2014/main" id="{AB5678D0-2804-BA4B-4EDE-54F63A1C993A}"/>
                </a:ext>
              </a:extLst>
            </p:cNvPr>
            <p:cNvSpPr>
              <a:spLocks/>
            </p:cNvSpPr>
            <p:nvPr/>
          </p:nvSpPr>
          <p:spPr bwMode="auto">
            <a:xfrm>
              <a:off x="7920039" y="3711575"/>
              <a:ext cx="377825" cy="400050"/>
            </a:xfrm>
            <a:custGeom>
              <a:avLst/>
              <a:gdLst>
                <a:gd name="T0" fmla="*/ 2147483646 w 263"/>
                <a:gd name="T1" fmla="*/ 0 h 316"/>
                <a:gd name="T2" fmla="*/ 2147483646 w 263"/>
                <a:gd name="T3" fmla="*/ 2147483646 h 316"/>
                <a:gd name="T4" fmla="*/ 0 w 263"/>
                <a:gd name="T5" fmla="*/ 2147483646 h 316"/>
                <a:gd name="T6" fmla="*/ 0 w 263"/>
                <a:gd name="T7" fmla="*/ 2147483646 h 316"/>
                <a:gd name="T8" fmla="*/ 2147483646 w 263"/>
                <a:gd name="T9" fmla="*/ 2147483646 h 316"/>
                <a:gd name="T10" fmla="*/ 2147483646 w 263"/>
                <a:gd name="T11" fmla="*/ 2147483646 h 316"/>
                <a:gd name="T12" fmla="*/ 2147483646 w 263"/>
                <a:gd name="T13" fmla="*/ 2147483646 h 316"/>
                <a:gd name="T14" fmla="*/ 2147483646 w 263"/>
                <a:gd name="T15" fmla="*/ 2147483646 h 316"/>
                <a:gd name="T16" fmla="*/ 2147483646 w 263"/>
                <a:gd name="T17" fmla="*/ 2147483646 h 316"/>
                <a:gd name="T18" fmla="*/ 2147483646 w 263"/>
                <a:gd name="T19" fmla="*/ 2147483646 h 316"/>
                <a:gd name="T20" fmla="*/ 2147483646 w 263"/>
                <a:gd name="T21" fmla="*/ 2147483646 h 316"/>
                <a:gd name="T22" fmla="*/ 2147483646 w 263"/>
                <a:gd name="T23" fmla="*/ 2147483646 h 316"/>
                <a:gd name="T24" fmla="*/ 2147483646 w 263"/>
                <a:gd name="T25" fmla="*/ 0 h 3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63"/>
                <a:gd name="T40" fmla="*/ 0 h 316"/>
                <a:gd name="T41" fmla="*/ 263 w 263"/>
                <a:gd name="T42" fmla="*/ 316 h 3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63" h="316">
                  <a:moveTo>
                    <a:pt x="117" y="0"/>
                  </a:moveTo>
                  <a:lnTo>
                    <a:pt x="81" y="36"/>
                  </a:lnTo>
                  <a:lnTo>
                    <a:pt x="0" y="125"/>
                  </a:lnTo>
                  <a:lnTo>
                    <a:pt x="0" y="161"/>
                  </a:lnTo>
                  <a:lnTo>
                    <a:pt x="27" y="225"/>
                  </a:lnTo>
                  <a:lnTo>
                    <a:pt x="117" y="252"/>
                  </a:lnTo>
                  <a:lnTo>
                    <a:pt x="199" y="315"/>
                  </a:lnTo>
                  <a:lnTo>
                    <a:pt x="235" y="315"/>
                  </a:lnTo>
                  <a:lnTo>
                    <a:pt x="235" y="225"/>
                  </a:lnTo>
                  <a:lnTo>
                    <a:pt x="262" y="225"/>
                  </a:lnTo>
                  <a:lnTo>
                    <a:pt x="235" y="161"/>
                  </a:lnTo>
                  <a:lnTo>
                    <a:pt x="262" y="62"/>
                  </a:lnTo>
                  <a:lnTo>
                    <a:pt x="117" y="0"/>
                  </a:lnTo>
                </a:path>
              </a:pathLst>
            </a:custGeom>
            <a:solidFill>
              <a:srgbClr val="FF99FF"/>
            </a:solidFill>
            <a:ln w="12700" cap="rnd">
              <a:solidFill>
                <a:srgbClr val="5490A8"/>
              </a:solidFill>
              <a:round/>
              <a:headEnd type="none" w="sm" len="sm"/>
              <a:tailEnd type="none" w="sm" len="sm"/>
            </a:ln>
          </p:spPr>
          <p:txBody>
            <a:bodyPr/>
            <a:lstStyle/>
            <a:p>
              <a:pPr>
                <a:defRPr/>
              </a:pPr>
              <a:endParaRPr lang="en-US" sz="1500" kern="0" dirty="0">
                <a:solidFill>
                  <a:srgbClr val="3366CC"/>
                </a:solidFill>
              </a:endParaRPr>
            </a:p>
          </p:txBody>
        </p:sp>
        <p:sp>
          <p:nvSpPr>
            <p:cNvPr id="69" name="Freeform 652">
              <a:extLst>
                <a:ext uri="{FF2B5EF4-FFF2-40B4-BE49-F238E27FC236}">
                  <a16:creationId xmlns:a16="http://schemas.microsoft.com/office/drawing/2014/main" id="{A4595A35-7673-2D66-5A9C-D82039E95242}"/>
                </a:ext>
              </a:extLst>
            </p:cNvPr>
            <p:cNvSpPr>
              <a:spLocks/>
            </p:cNvSpPr>
            <p:nvPr/>
          </p:nvSpPr>
          <p:spPr bwMode="auto">
            <a:xfrm>
              <a:off x="7959726" y="4076701"/>
              <a:ext cx="582613" cy="608013"/>
            </a:xfrm>
            <a:custGeom>
              <a:avLst/>
              <a:gdLst>
                <a:gd name="T0" fmla="*/ 2147483646 w 407"/>
                <a:gd name="T1" fmla="*/ 2147483646 h 479"/>
                <a:gd name="T2" fmla="*/ 2147483646 w 407"/>
                <a:gd name="T3" fmla="*/ 2147483646 h 479"/>
                <a:gd name="T4" fmla="*/ 0 w 407"/>
                <a:gd name="T5" fmla="*/ 2147483646 h 479"/>
                <a:gd name="T6" fmla="*/ 2147483646 w 407"/>
                <a:gd name="T7" fmla="*/ 2147483646 h 479"/>
                <a:gd name="T8" fmla="*/ 2147483646 w 407"/>
                <a:gd name="T9" fmla="*/ 2147483646 h 479"/>
                <a:gd name="T10" fmla="*/ 2147483646 w 407"/>
                <a:gd name="T11" fmla="*/ 2147483646 h 479"/>
                <a:gd name="T12" fmla="*/ 2147483646 w 407"/>
                <a:gd name="T13" fmla="*/ 2147483646 h 479"/>
                <a:gd name="T14" fmla="*/ 2147483646 w 407"/>
                <a:gd name="T15" fmla="*/ 2147483646 h 479"/>
                <a:gd name="T16" fmla="*/ 2147483646 w 407"/>
                <a:gd name="T17" fmla="*/ 2147483646 h 479"/>
                <a:gd name="T18" fmla="*/ 2147483646 w 407"/>
                <a:gd name="T19" fmla="*/ 2147483646 h 479"/>
                <a:gd name="T20" fmla="*/ 2147483646 w 407"/>
                <a:gd name="T21" fmla="*/ 2147483646 h 479"/>
                <a:gd name="T22" fmla="*/ 2147483646 w 407"/>
                <a:gd name="T23" fmla="*/ 2147483646 h 479"/>
                <a:gd name="T24" fmla="*/ 2147483646 w 407"/>
                <a:gd name="T25" fmla="*/ 0 h 479"/>
                <a:gd name="T26" fmla="*/ 2147483646 w 407"/>
                <a:gd name="T27" fmla="*/ 2147483646 h 479"/>
                <a:gd name="T28" fmla="*/ 2147483646 w 407"/>
                <a:gd name="T29" fmla="*/ 2147483646 h 47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07"/>
                <a:gd name="T46" fmla="*/ 0 h 479"/>
                <a:gd name="T47" fmla="*/ 407 w 407"/>
                <a:gd name="T48" fmla="*/ 479 h 47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07" h="479">
                  <a:moveTo>
                    <a:pt x="208" y="27"/>
                  </a:moveTo>
                  <a:lnTo>
                    <a:pt x="172" y="27"/>
                  </a:lnTo>
                  <a:lnTo>
                    <a:pt x="0" y="279"/>
                  </a:lnTo>
                  <a:lnTo>
                    <a:pt x="145" y="414"/>
                  </a:lnTo>
                  <a:lnTo>
                    <a:pt x="235" y="478"/>
                  </a:lnTo>
                  <a:lnTo>
                    <a:pt x="352" y="378"/>
                  </a:lnTo>
                  <a:lnTo>
                    <a:pt x="352" y="315"/>
                  </a:lnTo>
                  <a:lnTo>
                    <a:pt x="406" y="279"/>
                  </a:lnTo>
                  <a:lnTo>
                    <a:pt x="352" y="215"/>
                  </a:lnTo>
                  <a:lnTo>
                    <a:pt x="379" y="125"/>
                  </a:lnTo>
                  <a:lnTo>
                    <a:pt x="262" y="62"/>
                  </a:lnTo>
                  <a:lnTo>
                    <a:pt x="288" y="27"/>
                  </a:lnTo>
                  <a:lnTo>
                    <a:pt x="262" y="0"/>
                  </a:lnTo>
                  <a:lnTo>
                    <a:pt x="235" y="62"/>
                  </a:lnTo>
                  <a:lnTo>
                    <a:pt x="208" y="27"/>
                  </a:lnTo>
                </a:path>
              </a:pathLst>
            </a:custGeom>
            <a:solidFill>
              <a:srgbClr val="FF99FF"/>
            </a:solidFill>
            <a:ln w="12700" cap="rnd">
              <a:solidFill>
                <a:srgbClr val="5490A8"/>
              </a:solidFill>
              <a:round/>
              <a:headEnd type="none" w="sm" len="sm"/>
              <a:tailEnd type="none" w="sm" len="sm"/>
            </a:ln>
          </p:spPr>
          <p:txBody>
            <a:bodyPr/>
            <a:lstStyle/>
            <a:p>
              <a:pPr>
                <a:defRPr/>
              </a:pPr>
              <a:endParaRPr lang="en-US" sz="1500" kern="0" dirty="0">
                <a:solidFill>
                  <a:srgbClr val="3366CC"/>
                </a:solidFill>
              </a:endParaRPr>
            </a:p>
          </p:txBody>
        </p:sp>
        <p:sp>
          <p:nvSpPr>
            <p:cNvPr id="70" name="Freeform 653">
              <a:extLst>
                <a:ext uri="{FF2B5EF4-FFF2-40B4-BE49-F238E27FC236}">
                  <a16:creationId xmlns:a16="http://schemas.microsoft.com/office/drawing/2014/main" id="{093D0613-5CC1-57BB-0021-AEA7AD23AAD4}"/>
                </a:ext>
              </a:extLst>
            </p:cNvPr>
            <p:cNvSpPr>
              <a:spLocks/>
            </p:cNvSpPr>
            <p:nvPr/>
          </p:nvSpPr>
          <p:spPr bwMode="auto">
            <a:xfrm>
              <a:off x="8256588" y="3921126"/>
              <a:ext cx="323850" cy="314325"/>
            </a:xfrm>
            <a:custGeom>
              <a:avLst/>
              <a:gdLst>
                <a:gd name="T0" fmla="*/ 0 w 226"/>
                <a:gd name="T1" fmla="*/ 2147483646 h 247"/>
                <a:gd name="T2" fmla="*/ 2147483646 w 226"/>
                <a:gd name="T3" fmla="*/ 2147483646 h 247"/>
                <a:gd name="T4" fmla="*/ 2147483646 w 226"/>
                <a:gd name="T5" fmla="*/ 2147483646 h 247"/>
                <a:gd name="T6" fmla="*/ 2147483646 w 226"/>
                <a:gd name="T7" fmla="*/ 2147483646 h 247"/>
                <a:gd name="T8" fmla="*/ 2147483646 w 226"/>
                <a:gd name="T9" fmla="*/ 2147483646 h 247"/>
                <a:gd name="T10" fmla="*/ 2147483646 w 226"/>
                <a:gd name="T11" fmla="*/ 2147483646 h 247"/>
                <a:gd name="T12" fmla="*/ 2147483646 w 226"/>
                <a:gd name="T13" fmla="*/ 2147483646 h 247"/>
                <a:gd name="T14" fmla="*/ 2147483646 w 226"/>
                <a:gd name="T15" fmla="*/ 2147483646 h 247"/>
                <a:gd name="T16" fmla="*/ 2147483646 w 226"/>
                <a:gd name="T17" fmla="*/ 2147483646 h 247"/>
                <a:gd name="T18" fmla="*/ 2147483646 w 226"/>
                <a:gd name="T19" fmla="*/ 0 h 247"/>
                <a:gd name="T20" fmla="*/ 2147483646 w 226"/>
                <a:gd name="T21" fmla="*/ 2147483646 h 247"/>
                <a:gd name="T22" fmla="*/ 0 w 226"/>
                <a:gd name="T23" fmla="*/ 2147483646 h 247"/>
                <a:gd name="T24" fmla="*/ 0 w 226"/>
                <a:gd name="T25" fmla="*/ 2147483646 h 24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26"/>
                <a:gd name="T40" fmla="*/ 0 h 247"/>
                <a:gd name="T41" fmla="*/ 226 w 226"/>
                <a:gd name="T42" fmla="*/ 247 h 24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26" h="247">
                  <a:moveTo>
                    <a:pt x="0" y="151"/>
                  </a:moveTo>
                  <a:lnTo>
                    <a:pt x="27" y="185"/>
                  </a:lnTo>
                  <a:lnTo>
                    <a:pt x="54" y="124"/>
                  </a:lnTo>
                  <a:lnTo>
                    <a:pt x="80" y="151"/>
                  </a:lnTo>
                  <a:lnTo>
                    <a:pt x="54" y="185"/>
                  </a:lnTo>
                  <a:lnTo>
                    <a:pt x="171" y="246"/>
                  </a:lnTo>
                  <a:lnTo>
                    <a:pt x="198" y="246"/>
                  </a:lnTo>
                  <a:lnTo>
                    <a:pt x="198" y="151"/>
                  </a:lnTo>
                  <a:lnTo>
                    <a:pt x="225" y="151"/>
                  </a:lnTo>
                  <a:lnTo>
                    <a:pt x="198" y="0"/>
                  </a:lnTo>
                  <a:lnTo>
                    <a:pt x="27" y="62"/>
                  </a:lnTo>
                  <a:lnTo>
                    <a:pt x="0" y="62"/>
                  </a:lnTo>
                  <a:lnTo>
                    <a:pt x="0" y="151"/>
                  </a:lnTo>
                </a:path>
              </a:pathLst>
            </a:custGeom>
            <a:solidFill>
              <a:srgbClr val="FF99FF"/>
            </a:solidFill>
            <a:ln w="12700" cap="rnd">
              <a:solidFill>
                <a:srgbClr val="5490A8"/>
              </a:solidFill>
              <a:round/>
              <a:headEnd type="none" w="sm" len="sm"/>
              <a:tailEnd type="none" w="sm" len="sm"/>
            </a:ln>
          </p:spPr>
          <p:txBody>
            <a:bodyPr/>
            <a:lstStyle/>
            <a:p>
              <a:pPr>
                <a:defRPr/>
              </a:pPr>
              <a:endParaRPr lang="en-US" sz="1500" kern="0" dirty="0">
                <a:solidFill>
                  <a:srgbClr val="3366CC"/>
                </a:solidFill>
              </a:endParaRPr>
            </a:p>
          </p:txBody>
        </p:sp>
        <p:sp>
          <p:nvSpPr>
            <p:cNvPr id="71" name="Freeform 655">
              <a:extLst>
                <a:ext uri="{FF2B5EF4-FFF2-40B4-BE49-F238E27FC236}">
                  <a16:creationId xmlns:a16="http://schemas.microsoft.com/office/drawing/2014/main" id="{39D45C2B-4254-1C3E-4459-A6B504FB3DD3}"/>
                </a:ext>
              </a:extLst>
            </p:cNvPr>
            <p:cNvSpPr>
              <a:spLocks/>
            </p:cNvSpPr>
            <p:nvPr/>
          </p:nvSpPr>
          <p:spPr bwMode="auto">
            <a:xfrm>
              <a:off x="7416801" y="4602163"/>
              <a:ext cx="582613" cy="355600"/>
            </a:xfrm>
            <a:custGeom>
              <a:avLst/>
              <a:gdLst>
                <a:gd name="T0" fmla="*/ 2147483646 w 407"/>
                <a:gd name="T1" fmla="*/ 2147483646 h 280"/>
                <a:gd name="T2" fmla="*/ 2147483646 w 407"/>
                <a:gd name="T3" fmla="*/ 2147483646 h 280"/>
                <a:gd name="T4" fmla="*/ 2147483646 w 407"/>
                <a:gd name="T5" fmla="*/ 2147483646 h 280"/>
                <a:gd name="T6" fmla="*/ 2147483646 w 407"/>
                <a:gd name="T7" fmla="*/ 2147483646 h 280"/>
                <a:gd name="T8" fmla="*/ 2147483646 w 407"/>
                <a:gd name="T9" fmla="*/ 2147483646 h 280"/>
                <a:gd name="T10" fmla="*/ 2147483646 w 407"/>
                <a:gd name="T11" fmla="*/ 2147483646 h 280"/>
                <a:gd name="T12" fmla="*/ 2147483646 w 407"/>
                <a:gd name="T13" fmla="*/ 2147483646 h 280"/>
                <a:gd name="T14" fmla="*/ 2147483646 w 407"/>
                <a:gd name="T15" fmla="*/ 2147483646 h 280"/>
                <a:gd name="T16" fmla="*/ 2147483646 w 407"/>
                <a:gd name="T17" fmla="*/ 2147483646 h 280"/>
                <a:gd name="T18" fmla="*/ 2147483646 w 407"/>
                <a:gd name="T19" fmla="*/ 2147483646 h 280"/>
                <a:gd name="T20" fmla="*/ 2147483646 w 407"/>
                <a:gd name="T21" fmla="*/ 2147483646 h 280"/>
                <a:gd name="T22" fmla="*/ 2147483646 w 407"/>
                <a:gd name="T23" fmla="*/ 0 h 280"/>
                <a:gd name="T24" fmla="*/ 0 w 407"/>
                <a:gd name="T25" fmla="*/ 2147483646 h 280"/>
                <a:gd name="T26" fmla="*/ 2147483646 w 407"/>
                <a:gd name="T27" fmla="*/ 2147483646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07"/>
                <a:gd name="T43" fmla="*/ 0 h 280"/>
                <a:gd name="T44" fmla="*/ 407 w 407"/>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07" h="280">
                  <a:moveTo>
                    <a:pt x="90" y="152"/>
                  </a:moveTo>
                  <a:lnTo>
                    <a:pt x="63" y="189"/>
                  </a:lnTo>
                  <a:lnTo>
                    <a:pt x="90" y="216"/>
                  </a:lnTo>
                  <a:lnTo>
                    <a:pt x="172" y="252"/>
                  </a:lnTo>
                  <a:lnTo>
                    <a:pt x="172" y="189"/>
                  </a:lnTo>
                  <a:lnTo>
                    <a:pt x="379" y="279"/>
                  </a:lnTo>
                  <a:lnTo>
                    <a:pt x="406" y="252"/>
                  </a:lnTo>
                  <a:lnTo>
                    <a:pt x="406" y="152"/>
                  </a:lnTo>
                  <a:lnTo>
                    <a:pt x="288" y="152"/>
                  </a:lnTo>
                  <a:lnTo>
                    <a:pt x="234" y="125"/>
                  </a:lnTo>
                  <a:lnTo>
                    <a:pt x="172" y="27"/>
                  </a:lnTo>
                  <a:lnTo>
                    <a:pt x="90" y="0"/>
                  </a:lnTo>
                  <a:lnTo>
                    <a:pt x="0" y="89"/>
                  </a:lnTo>
                  <a:lnTo>
                    <a:pt x="90" y="152"/>
                  </a:lnTo>
                </a:path>
              </a:pathLst>
            </a:custGeom>
            <a:solidFill>
              <a:srgbClr val="66FF99"/>
            </a:solidFill>
            <a:ln w="12700" cap="rnd">
              <a:solidFill>
                <a:srgbClr val="5490A8"/>
              </a:solidFill>
              <a:round/>
              <a:headEnd type="none" w="sm" len="sm"/>
              <a:tailEnd type="none" w="sm" len="sm"/>
            </a:ln>
          </p:spPr>
          <p:txBody>
            <a:bodyPr/>
            <a:lstStyle/>
            <a:p>
              <a:pPr>
                <a:defRPr/>
              </a:pPr>
              <a:endParaRPr lang="en-US" sz="1500" kern="0" dirty="0">
                <a:solidFill>
                  <a:srgbClr val="3366CC"/>
                </a:solidFill>
              </a:endParaRPr>
            </a:p>
          </p:txBody>
        </p:sp>
        <p:sp>
          <p:nvSpPr>
            <p:cNvPr id="72" name="Freeform 656">
              <a:extLst>
                <a:ext uri="{FF2B5EF4-FFF2-40B4-BE49-F238E27FC236}">
                  <a16:creationId xmlns:a16="http://schemas.microsoft.com/office/drawing/2014/main" id="{E1D950EB-058F-B45F-5E6F-776B297BCA27}"/>
                </a:ext>
              </a:extLst>
            </p:cNvPr>
            <p:cNvSpPr>
              <a:spLocks/>
            </p:cNvSpPr>
            <p:nvPr/>
          </p:nvSpPr>
          <p:spPr bwMode="auto">
            <a:xfrm>
              <a:off x="7507289" y="4843464"/>
              <a:ext cx="454025" cy="365125"/>
            </a:xfrm>
            <a:custGeom>
              <a:avLst/>
              <a:gdLst>
                <a:gd name="T0" fmla="*/ 2147483646 w 317"/>
                <a:gd name="T1" fmla="*/ 2147483646 h 288"/>
                <a:gd name="T2" fmla="*/ 0 w 317"/>
                <a:gd name="T3" fmla="*/ 2147483646 h 288"/>
                <a:gd name="T4" fmla="*/ 2147483646 w 317"/>
                <a:gd name="T5" fmla="*/ 2147483646 h 288"/>
                <a:gd name="T6" fmla="*/ 2147483646 w 317"/>
                <a:gd name="T7" fmla="*/ 2147483646 h 288"/>
                <a:gd name="T8" fmla="*/ 2147483646 w 317"/>
                <a:gd name="T9" fmla="*/ 2147483646 h 288"/>
                <a:gd name="T10" fmla="*/ 2147483646 w 317"/>
                <a:gd name="T11" fmla="*/ 2147483646 h 288"/>
                <a:gd name="T12" fmla="*/ 2147483646 w 317"/>
                <a:gd name="T13" fmla="*/ 2147483646 h 288"/>
                <a:gd name="T14" fmla="*/ 2147483646 w 317"/>
                <a:gd name="T15" fmla="*/ 2147483646 h 288"/>
                <a:gd name="T16" fmla="*/ 2147483646 w 317"/>
                <a:gd name="T17" fmla="*/ 0 h 288"/>
                <a:gd name="T18" fmla="*/ 2147483646 w 317"/>
                <a:gd name="T19" fmla="*/ 2147483646 h 288"/>
                <a:gd name="T20" fmla="*/ 2147483646 w 317"/>
                <a:gd name="T21" fmla="*/ 2147483646 h 28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17"/>
                <a:gd name="T34" fmla="*/ 0 h 288"/>
                <a:gd name="T35" fmla="*/ 317 w 317"/>
                <a:gd name="T36" fmla="*/ 288 h 28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17" h="288">
                  <a:moveTo>
                    <a:pt x="27" y="27"/>
                  </a:moveTo>
                  <a:lnTo>
                    <a:pt x="0" y="216"/>
                  </a:lnTo>
                  <a:lnTo>
                    <a:pt x="82" y="189"/>
                  </a:lnTo>
                  <a:lnTo>
                    <a:pt x="171" y="216"/>
                  </a:lnTo>
                  <a:lnTo>
                    <a:pt x="198" y="287"/>
                  </a:lnTo>
                  <a:lnTo>
                    <a:pt x="225" y="216"/>
                  </a:lnTo>
                  <a:lnTo>
                    <a:pt x="225" y="189"/>
                  </a:lnTo>
                  <a:lnTo>
                    <a:pt x="316" y="90"/>
                  </a:lnTo>
                  <a:lnTo>
                    <a:pt x="109" y="0"/>
                  </a:lnTo>
                  <a:lnTo>
                    <a:pt x="109" y="63"/>
                  </a:lnTo>
                  <a:lnTo>
                    <a:pt x="27" y="27"/>
                  </a:lnTo>
                </a:path>
              </a:pathLst>
            </a:custGeom>
            <a:solidFill>
              <a:srgbClr val="66FF99"/>
            </a:solidFill>
            <a:ln w="12700" cap="rnd">
              <a:solidFill>
                <a:srgbClr val="5490A8"/>
              </a:solidFill>
              <a:round/>
              <a:headEnd type="none" w="sm" len="sm"/>
              <a:tailEnd type="none" w="sm" len="sm"/>
            </a:ln>
          </p:spPr>
          <p:txBody>
            <a:bodyPr/>
            <a:lstStyle/>
            <a:p>
              <a:pPr>
                <a:defRPr/>
              </a:pPr>
              <a:endParaRPr lang="en-US" sz="1500" kern="0" dirty="0">
                <a:solidFill>
                  <a:srgbClr val="3366CC"/>
                </a:solidFill>
              </a:endParaRPr>
            </a:p>
          </p:txBody>
        </p:sp>
        <p:sp>
          <p:nvSpPr>
            <p:cNvPr id="73" name="Freeform 657">
              <a:extLst>
                <a:ext uri="{FF2B5EF4-FFF2-40B4-BE49-F238E27FC236}">
                  <a16:creationId xmlns:a16="http://schemas.microsoft.com/office/drawing/2014/main" id="{27D06C43-59C8-FEC0-63A7-C490580FB4AF}"/>
                </a:ext>
              </a:extLst>
            </p:cNvPr>
            <p:cNvSpPr>
              <a:spLocks/>
            </p:cNvSpPr>
            <p:nvPr/>
          </p:nvSpPr>
          <p:spPr bwMode="auto">
            <a:xfrm>
              <a:off x="7377113" y="5083176"/>
              <a:ext cx="622300" cy="366713"/>
            </a:xfrm>
            <a:custGeom>
              <a:avLst/>
              <a:gdLst>
                <a:gd name="T0" fmla="*/ 0 w 434"/>
                <a:gd name="T1" fmla="*/ 2147483646 h 289"/>
                <a:gd name="T2" fmla="*/ 0 w 434"/>
                <a:gd name="T3" fmla="*/ 2147483646 h 289"/>
                <a:gd name="T4" fmla="*/ 2147483646 w 434"/>
                <a:gd name="T5" fmla="*/ 2147483646 h 289"/>
                <a:gd name="T6" fmla="*/ 2147483646 w 434"/>
                <a:gd name="T7" fmla="*/ 2147483646 h 289"/>
                <a:gd name="T8" fmla="*/ 2147483646 w 434"/>
                <a:gd name="T9" fmla="*/ 2147483646 h 289"/>
                <a:gd name="T10" fmla="*/ 2147483646 w 434"/>
                <a:gd name="T11" fmla="*/ 2147483646 h 289"/>
                <a:gd name="T12" fmla="*/ 2147483646 w 434"/>
                <a:gd name="T13" fmla="*/ 2147483646 h 289"/>
                <a:gd name="T14" fmla="*/ 2147483646 w 434"/>
                <a:gd name="T15" fmla="*/ 2147483646 h 289"/>
                <a:gd name="T16" fmla="*/ 2147483646 w 434"/>
                <a:gd name="T17" fmla="*/ 2147483646 h 289"/>
                <a:gd name="T18" fmla="*/ 2147483646 w 434"/>
                <a:gd name="T19" fmla="*/ 0 h 289"/>
                <a:gd name="T20" fmla="*/ 2147483646 w 434"/>
                <a:gd name="T21" fmla="*/ 2147483646 h 289"/>
                <a:gd name="T22" fmla="*/ 0 w 434"/>
                <a:gd name="T23" fmla="*/ 2147483646 h 28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34"/>
                <a:gd name="T37" fmla="*/ 0 h 289"/>
                <a:gd name="T38" fmla="*/ 434 w 434"/>
                <a:gd name="T39" fmla="*/ 289 h 28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34" h="289">
                  <a:moveTo>
                    <a:pt x="0" y="98"/>
                  </a:moveTo>
                  <a:lnTo>
                    <a:pt x="0" y="189"/>
                  </a:lnTo>
                  <a:lnTo>
                    <a:pt x="315" y="288"/>
                  </a:lnTo>
                  <a:lnTo>
                    <a:pt x="433" y="189"/>
                  </a:lnTo>
                  <a:lnTo>
                    <a:pt x="406" y="161"/>
                  </a:lnTo>
                  <a:lnTo>
                    <a:pt x="351" y="189"/>
                  </a:lnTo>
                  <a:lnTo>
                    <a:pt x="261" y="125"/>
                  </a:lnTo>
                  <a:lnTo>
                    <a:pt x="288" y="98"/>
                  </a:lnTo>
                  <a:lnTo>
                    <a:pt x="261" y="27"/>
                  </a:lnTo>
                  <a:lnTo>
                    <a:pt x="172" y="0"/>
                  </a:lnTo>
                  <a:lnTo>
                    <a:pt x="90" y="27"/>
                  </a:lnTo>
                  <a:lnTo>
                    <a:pt x="0" y="98"/>
                  </a:lnTo>
                </a:path>
              </a:pathLst>
            </a:custGeom>
            <a:solidFill>
              <a:srgbClr val="99FFCC"/>
            </a:solidFill>
            <a:ln w="12700" cap="rnd">
              <a:solidFill>
                <a:srgbClr val="5490A8"/>
              </a:solidFill>
              <a:round/>
              <a:headEnd type="none" w="sm" len="sm"/>
              <a:tailEnd type="none" w="sm" len="sm"/>
            </a:ln>
          </p:spPr>
          <p:txBody>
            <a:bodyPr/>
            <a:lstStyle/>
            <a:p>
              <a:pPr>
                <a:defRPr/>
              </a:pPr>
              <a:endParaRPr lang="en-US" sz="1500" kern="0" dirty="0">
                <a:solidFill>
                  <a:srgbClr val="3366CC"/>
                </a:solidFill>
              </a:endParaRPr>
            </a:p>
          </p:txBody>
        </p:sp>
        <p:sp>
          <p:nvSpPr>
            <p:cNvPr id="74" name="Freeform 658">
              <a:extLst>
                <a:ext uri="{FF2B5EF4-FFF2-40B4-BE49-F238E27FC236}">
                  <a16:creationId xmlns:a16="http://schemas.microsoft.com/office/drawing/2014/main" id="{86DF5259-2402-A4E3-91C2-A2D4F7033F57}"/>
                </a:ext>
              </a:extLst>
            </p:cNvPr>
            <p:cNvSpPr>
              <a:spLocks/>
            </p:cNvSpPr>
            <p:nvPr/>
          </p:nvSpPr>
          <p:spPr bwMode="auto">
            <a:xfrm>
              <a:off x="7624763" y="5643564"/>
              <a:ext cx="374650" cy="606425"/>
            </a:xfrm>
            <a:custGeom>
              <a:avLst/>
              <a:gdLst>
                <a:gd name="T0" fmla="*/ 0 w 262"/>
                <a:gd name="T1" fmla="*/ 0 h 478"/>
                <a:gd name="T2" fmla="*/ 0 w 262"/>
                <a:gd name="T3" fmla="*/ 2147483646 h 478"/>
                <a:gd name="T4" fmla="*/ 2147483646 w 262"/>
                <a:gd name="T5" fmla="*/ 2147483646 h 478"/>
                <a:gd name="T6" fmla="*/ 2147483646 w 262"/>
                <a:gd name="T7" fmla="*/ 2147483646 h 478"/>
                <a:gd name="T8" fmla="*/ 2147483646 w 262"/>
                <a:gd name="T9" fmla="*/ 2147483646 h 478"/>
                <a:gd name="T10" fmla="*/ 2147483646 w 262"/>
                <a:gd name="T11" fmla="*/ 2147483646 h 478"/>
                <a:gd name="T12" fmla="*/ 2147483646 w 262"/>
                <a:gd name="T13" fmla="*/ 2147483646 h 478"/>
                <a:gd name="T14" fmla="*/ 0 w 262"/>
                <a:gd name="T15" fmla="*/ 0 h 478"/>
                <a:gd name="T16" fmla="*/ 0 60000 65536"/>
                <a:gd name="T17" fmla="*/ 0 60000 65536"/>
                <a:gd name="T18" fmla="*/ 0 60000 65536"/>
                <a:gd name="T19" fmla="*/ 0 60000 65536"/>
                <a:gd name="T20" fmla="*/ 0 60000 65536"/>
                <a:gd name="T21" fmla="*/ 0 60000 65536"/>
                <a:gd name="T22" fmla="*/ 0 60000 65536"/>
                <a:gd name="T23" fmla="*/ 0 60000 65536"/>
                <a:gd name="T24" fmla="*/ 0 w 262"/>
                <a:gd name="T25" fmla="*/ 0 h 478"/>
                <a:gd name="T26" fmla="*/ 262 w 262"/>
                <a:gd name="T27" fmla="*/ 478 h 47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2" h="478">
                  <a:moveTo>
                    <a:pt x="0" y="0"/>
                  </a:moveTo>
                  <a:lnTo>
                    <a:pt x="0" y="477"/>
                  </a:lnTo>
                  <a:lnTo>
                    <a:pt x="207" y="450"/>
                  </a:lnTo>
                  <a:lnTo>
                    <a:pt x="261" y="288"/>
                  </a:lnTo>
                  <a:lnTo>
                    <a:pt x="261" y="127"/>
                  </a:lnTo>
                  <a:lnTo>
                    <a:pt x="180" y="36"/>
                  </a:lnTo>
                  <a:lnTo>
                    <a:pt x="89" y="36"/>
                  </a:lnTo>
                  <a:lnTo>
                    <a:pt x="0" y="0"/>
                  </a:lnTo>
                </a:path>
              </a:pathLst>
            </a:custGeom>
            <a:solidFill>
              <a:srgbClr val="FFFF66"/>
            </a:solidFill>
            <a:ln w="12700" cap="rnd">
              <a:solidFill>
                <a:srgbClr val="5490A8"/>
              </a:solidFill>
              <a:round/>
              <a:headEnd type="none" w="sm" len="sm"/>
              <a:tailEnd type="none" w="sm" len="sm"/>
            </a:ln>
          </p:spPr>
          <p:txBody>
            <a:bodyPr/>
            <a:lstStyle/>
            <a:p>
              <a:pPr>
                <a:defRPr/>
              </a:pPr>
              <a:endParaRPr lang="en-US" sz="1500" kern="0" dirty="0">
                <a:solidFill>
                  <a:srgbClr val="3366CC"/>
                </a:solidFill>
              </a:endParaRPr>
            </a:p>
          </p:txBody>
        </p:sp>
        <p:sp>
          <p:nvSpPr>
            <p:cNvPr id="75" name="Freeform 659">
              <a:extLst>
                <a:ext uri="{FF2B5EF4-FFF2-40B4-BE49-F238E27FC236}">
                  <a16:creationId xmlns:a16="http://schemas.microsoft.com/office/drawing/2014/main" id="{822147A7-E3FC-84CC-B0FD-F344861FDF76}"/>
                </a:ext>
              </a:extLst>
            </p:cNvPr>
            <p:cNvSpPr>
              <a:spLocks/>
            </p:cNvSpPr>
            <p:nvPr/>
          </p:nvSpPr>
          <p:spPr bwMode="auto">
            <a:xfrm>
              <a:off x="7747000" y="5318126"/>
              <a:ext cx="508000" cy="485775"/>
            </a:xfrm>
            <a:custGeom>
              <a:avLst/>
              <a:gdLst>
                <a:gd name="T0" fmla="*/ 2147483646 w 354"/>
                <a:gd name="T1" fmla="*/ 2147483646 h 383"/>
                <a:gd name="T2" fmla="*/ 0 w 354"/>
                <a:gd name="T3" fmla="*/ 2147483646 h 383"/>
                <a:gd name="T4" fmla="*/ 0 w 354"/>
                <a:gd name="T5" fmla="*/ 2147483646 h 383"/>
                <a:gd name="T6" fmla="*/ 2147483646 w 354"/>
                <a:gd name="T7" fmla="*/ 2147483646 h 383"/>
                <a:gd name="T8" fmla="*/ 2147483646 w 354"/>
                <a:gd name="T9" fmla="*/ 2147483646 h 383"/>
                <a:gd name="T10" fmla="*/ 2147483646 w 354"/>
                <a:gd name="T11" fmla="*/ 2147483646 h 383"/>
                <a:gd name="T12" fmla="*/ 2147483646 w 354"/>
                <a:gd name="T13" fmla="*/ 2147483646 h 383"/>
                <a:gd name="T14" fmla="*/ 2147483646 w 354"/>
                <a:gd name="T15" fmla="*/ 2147483646 h 383"/>
                <a:gd name="T16" fmla="*/ 2147483646 w 354"/>
                <a:gd name="T17" fmla="*/ 2147483646 h 383"/>
                <a:gd name="T18" fmla="*/ 2147483646 w 354"/>
                <a:gd name="T19" fmla="*/ 0 h 383"/>
                <a:gd name="T20" fmla="*/ 2147483646 w 354"/>
                <a:gd name="T21" fmla="*/ 2147483646 h 3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54"/>
                <a:gd name="T34" fmla="*/ 0 h 383"/>
                <a:gd name="T35" fmla="*/ 354 w 354"/>
                <a:gd name="T36" fmla="*/ 383 h 38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54" h="383">
                  <a:moveTo>
                    <a:pt x="54" y="103"/>
                  </a:moveTo>
                  <a:lnTo>
                    <a:pt x="0" y="130"/>
                  </a:lnTo>
                  <a:lnTo>
                    <a:pt x="0" y="292"/>
                  </a:lnTo>
                  <a:lnTo>
                    <a:pt x="90" y="292"/>
                  </a:lnTo>
                  <a:lnTo>
                    <a:pt x="172" y="382"/>
                  </a:lnTo>
                  <a:lnTo>
                    <a:pt x="199" y="382"/>
                  </a:lnTo>
                  <a:lnTo>
                    <a:pt x="353" y="256"/>
                  </a:lnTo>
                  <a:lnTo>
                    <a:pt x="353" y="67"/>
                  </a:lnTo>
                  <a:lnTo>
                    <a:pt x="262" y="67"/>
                  </a:lnTo>
                  <a:lnTo>
                    <a:pt x="175" y="0"/>
                  </a:lnTo>
                  <a:lnTo>
                    <a:pt x="54" y="103"/>
                  </a:lnTo>
                </a:path>
              </a:pathLst>
            </a:custGeom>
            <a:solidFill>
              <a:srgbClr val="F0DBA8"/>
            </a:solidFill>
            <a:ln w="12700" cap="rnd">
              <a:solidFill>
                <a:srgbClr val="5490A8"/>
              </a:solidFill>
              <a:round/>
              <a:headEnd type="none" w="sm" len="sm"/>
              <a:tailEnd type="none" w="sm" len="sm"/>
            </a:ln>
          </p:spPr>
          <p:txBody>
            <a:bodyPr/>
            <a:lstStyle/>
            <a:p>
              <a:pPr>
                <a:defRPr/>
              </a:pPr>
              <a:endParaRPr lang="en-US" sz="1500" kern="0" dirty="0">
                <a:solidFill>
                  <a:srgbClr val="3366CC"/>
                </a:solidFill>
              </a:endParaRPr>
            </a:p>
          </p:txBody>
        </p:sp>
        <p:sp>
          <p:nvSpPr>
            <p:cNvPr id="76" name="Freeform 660">
              <a:extLst>
                <a:ext uri="{FF2B5EF4-FFF2-40B4-BE49-F238E27FC236}">
                  <a16:creationId xmlns:a16="http://schemas.microsoft.com/office/drawing/2014/main" id="{B2ABCAE4-1FF1-C03B-D3A4-ADC7D2319C3F}"/>
                </a:ext>
              </a:extLst>
            </p:cNvPr>
            <p:cNvSpPr>
              <a:spLocks/>
            </p:cNvSpPr>
            <p:nvPr/>
          </p:nvSpPr>
          <p:spPr bwMode="auto">
            <a:xfrm>
              <a:off x="7920039" y="5802314"/>
              <a:ext cx="415925" cy="414337"/>
            </a:xfrm>
            <a:custGeom>
              <a:avLst/>
              <a:gdLst>
                <a:gd name="T0" fmla="*/ 2147483646 w 290"/>
                <a:gd name="T1" fmla="*/ 0 h 325"/>
                <a:gd name="T2" fmla="*/ 2147483646 w 290"/>
                <a:gd name="T3" fmla="*/ 0 h 325"/>
                <a:gd name="T4" fmla="*/ 2147483646 w 290"/>
                <a:gd name="T5" fmla="*/ 2147483646 h 325"/>
                <a:gd name="T6" fmla="*/ 0 w 290"/>
                <a:gd name="T7" fmla="*/ 2147483646 h 325"/>
                <a:gd name="T8" fmla="*/ 2147483646 w 290"/>
                <a:gd name="T9" fmla="*/ 2147483646 h 325"/>
                <a:gd name="T10" fmla="*/ 2147483646 w 290"/>
                <a:gd name="T11" fmla="*/ 2147483646 h 325"/>
                <a:gd name="T12" fmla="*/ 2147483646 w 290"/>
                <a:gd name="T13" fmla="*/ 2147483646 h 325"/>
                <a:gd name="T14" fmla="*/ 2147483646 w 290"/>
                <a:gd name="T15" fmla="*/ 2147483646 h 325"/>
                <a:gd name="T16" fmla="*/ 2147483646 w 290"/>
                <a:gd name="T17" fmla="*/ 2147483646 h 325"/>
                <a:gd name="T18" fmla="*/ 2147483646 w 290"/>
                <a:gd name="T19" fmla="*/ 0 h 325"/>
                <a:gd name="T20" fmla="*/ 2147483646 w 290"/>
                <a:gd name="T21" fmla="*/ 2147483646 h 325"/>
                <a:gd name="T22" fmla="*/ 2147483646 w 290"/>
                <a:gd name="T23" fmla="*/ 0 h 3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90"/>
                <a:gd name="T37" fmla="*/ 0 h 325"/>
                <a:gd name="T38" fmla="*/ 290 w 290"/>
                <a:gd name="T39" fmla="*/ 325 h 32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90" h="325">
                  <a:moveTo>
                    <a:pt x="81" y="0"/>
                  </a:moveTo>
                  <a:lnTo>
                    <a:pt x="54" y="0"/>
                  </a:lnTo>
                  <a:lnTo>
                    <a:pt x="54" y="162"/>
                  </a:lnTo>
                  <a:lnTo>
                    <a:pt x="0" y="324"/>
                  </a:lnTo>
                  <a:lnTo>
                    <a:pt x="289" y="324"/>
                  </a:lnTo>
                  <a:lnTo>
                    <a:pt x="262" y="224"/>
                  </a:lnTo>
                  <a:lnTo>
                    <a:pt x="172" y="224"/>
                  </a:lnTo>
                  <a:lnTo>
                    <a:pt x="235" y="162"/>
                  </a:lnTo>
                  <a:lnTo>
                    <a:pt x="199" y="162"/>
                  </a:lnTo>
                  <a:lnTo>
                    <a:pt x="199" y="0"/>
                  </a:lnTo>
                  <a:lnTo>
                    <a:pt x="144" y="35"/>
                  </a:lnTo>
                  <a:lnTo>
                    <a:pt x="81" y="0"/>
                  </a:lnTo>
                </a:path>
              </a:pathLst>
            </a:custGeom>
            <a:solidFill>
              <a:srgbClr val="F0DBA8"/>
            </a:solidFill>
            <a:ln w="12700" cap="rnd">
              <a:solidFill>
                <a:srgbClr val="5490A8"/>
              </a:solidFill>
              <a:round/>
              <a:headEnd type="none" w="sm" len="sm"/>
              <a:tailEnd type="none" w="sm" len="sm"/>
            </a:ln>
          </p:spPr>
          <p:txBody>
            <a:bodyPr/>
            <a:lstStyle/>
            <a:p>
              <a:pPr>
                <a:defRPr/>
              </a:pPr>
              <a:endParaRPr lang="en-US" sz="1500" kern="0" dirty="0">
                <a:solidFill>
                  <a:srgbClr val="3366CC"/>
                </a:solidFill>
              </a:endParaRPr>
            </a:p>
          </p:txBody>
        </p:sp>
        <p:sp>
          <p:nvSpPr>
            <p:cNvPr id="77" name="Freeform 661">
              <a:extLst>
                <a:ext uri="{FF2B5EF4-FFF2-40B4-BE49-F238E27FC236}">
                  <a16:creationId xmlns:a16="http://schemas.microsoft.com/office/drawing/2014/main" id="{7FC8272A-A627-BE19-DAF1-F3B1A5078DB4}"/>
                </a:ext>
              </a:extLst>
            </p:cNvPr>
            <p:cNvSpPr>
              <a:spLocks/>
            </p:cNvSpPr>
            <p:nvPr/>
          </p:nvSpPr>
          <p:spPr bwMode="auto">
            <a:xfrm>
              <a:off x="8166100" y="5643564"/>
              <a:ext cx="711200" cy="573087"/>
            </a:xfrm>
            <a:custGeom>
              <a:avLst/>
              <a:gdLst>
                <a:gd name="T0" fmla="*/ 2147483646 w 497"/>
                <a:gd name="T1" fmla="*/ 2147483646 h 451"/>
                <a:gd name="T2" fmla="*/ 0 w 497"/>
                <a:gd name="T3" fmla="*/ 2147483646 h 451"/>
                <a:gd name="T4" fmla="*/ 2147483646 w 497"/>
                <a:gd name="T5" fmla="*/ 2147483646 h 451"/>
                <a:gd name="T6" fmla="*/ 2147483646 w 497"/>
                <a:gd name="T7" fmla="*/ 2147483646 h 451"/>
                <a:gd name="T8" fmla="*/ 2147483646 w 497"/>
                <a:gd name="T9" fmla="*/ 2147483646 h 451"/>
                <a:gd name="T10" fmla="*/ 2147483646 w 497"/>
                <a:gd name="T11" fmla="*/ 2147483646 h 451"/>
                <a:gd name="T12" fmla="*/ 2147483646 w 497"/>
                <a:gd name="T13" fmla="*/ 2147483646 h 451"/>
                <a:gd name="T14" fmla="*/ 2147483646 w 497"/>
                <a:gd name="T15" fmla="*/ 2147483646 h 451"/>
                <a:gd name="T16" fmla="*/ 2147483646 w 497"/>
                <a:gd name="T17" fmla="*/ 0 h 451"/>
                <a:gd name="T18" fmla="*/ 2147483646 w 497"/>
                <a:gd name="T19" fmla="*/ 2147483646 h 451"/>
                <a:gd name="T20" fmla="*/ 2147483646 w 497"/>
                <a:gd name="T21" fmla="*/ 2147483646 h 4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97"/>
                <a:gd name="T34" fmla="*/ 0 h 451"/>
                <a:gd name="T35" fmla="*/ 497 w 497"/>
                <a:gd name="T36" fmla="*/ 451 h 45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97" h="451">
                  <a:moveTo>
                    <a:pt x="63" y="288"/>
                  </a:moveTo>
                  <a:lnTo>
                    <a:pt x="0" y="350"/>
                  </a:lnTo>
                  <a:lnTo>
                    <a:pt x="91" y="350"/>
                  </a:lnTo>
                  <a:lnTo>
                    <a:pt x="118" y="450"/>
                  </a:lnTo>
                  <a:lnTo>
                    <a:pt x="443" y="414"/>
                  </a:lnTo>
                  <a:lnTo>
                    <a:pt x="443" y="350"/>
                  </a:lnTo>
                  <a:lnTo>
                    <a:pt x="443" y="261"/>
                  </a:lnTo>
                  <a:lnTo>
                    <a:pt x="496" y="99"/>
                  </a:lnTo>
                  <a:lnTo>
                    <a:pt x="469" y="0"/>
                  </a:lnTo>
                  <a:lnTo>
                    <a:pt x="406" y="36"/>
                  </a:lnTo>
                  <a:lnTo>
                    <a:pt x="63" y="288"/>
                  </a:lnTo>
                </a:path>
              </a:pathLst>
            </a:custGeom>
            <a:solidFill>
              <a:srgbClr val="CC99FF"/>
            </a:solidFill>
            <a:ln w="12700" cap="rnd">
              <a:solidFill>
                <a:srgbClr val="5490A8"/>
              </a:solidFill>
              <a:round/>
              <a:headEnd type="none" w="sm" len="sm"/>
              <a:tailEnd type="none" w="sm" len="sm"/>
            </a:ln>
          </p:spPr>
          <p:txBody>
            <a:bodyPr/>
            <a:lstStyle/>
            <a:p>
              <a:pPr>
                <a:defRPr/>
              </a:pPr>
              <a:endParaRPr lang="en-US" sz="1500" kern="0" dirty="0">
                <a:solidFill>
                  <a:srgbClr val="3366CC"/>
                </a:solidFill>
              </a:endParaRPr>
            </a:p>
          </p:txBody>
        </p:sp>
        <p:sp>
          <p:nvSpPr>
            <p:cNvPr id="78" name="Freeform 663">
              <a:extLst>
                <a:ext uri="{FF2B5EF4-FFF2-40B4-BE49-F238E27FC236}">
                  <a16:creationId xmlns:a16="http://schemas.microsoft.com/office/drawing/2014/main" id="{BA30147C-1079-AA0B-59FC-B23E44CAFAF9}"/>
                </a:ext>
              </a:extLst>
            </p:cNvPr>
            <p:cNvSpPr>
              <a:spLocks/>
            </p:cNvSpPr>
            <p:nvPr/>
          </p:nvSpPr>
          <p:spPr bwMode="auto">
            <a:xfrm>
              <a:off x="7959726" y="4797426"/>
              <a:ext cx="504825" cy="411163"/>
            </a:xfrm>
            <a:custGeom>
              <a:avLst/>
              <a:gdLst>
                <a:gd name="T0" fmla="*/ 2147483646 w 353"/>
                <a:gd name="T1" fmla="*/ 2147483646 h 324"/>
                <a:gd name="T2" fmla="*/ 0 w 353"/>
                <a:gd name="T3" fmla="*/ 2147483646 h 324"/>
                <a:gd name="T4" fmla="*/ 2147483646 w 353"/>
                <a:gd name="T5" fmla="*/ 2147483646 h 324"/>
                <a:gd name="T6" fmla="*/ 2147483646 w 353"/>
                <a:gd name="T7" fmla="*/ 2147483646 h 324"/>
                <a:gd name="T8" fmla="*/ 2147483646 w 353"/>
                <a:gd name="T9" fmla="*/ 2147483646 h 324"/>
                <a:gd name="T10" fmla="*/ 2147483646 w 353"/>
                <a:gd name="T11" fmla="*/ 2147483646 h 324"/>
                <a:gd name="T12" fmla="*/ 2147483646 w 353"/>
                <a:gd name="T13" fmla="*/ 2147483646 h 324"/>
                <a:gd name="T14" fmla="*/ 2147483646 w 353"/>
                <a:gd name="T15" fmla="*/ 2147483646 h 324"/>
                <a:gd name="T16" fmla="*/ 2147483646 w 353"/>
                <a:gd name="T17" fmla="*/ 2147483646 h 324"/>
                <a:gd name="T18" fmla="*/ 2147483646 w 353"/>
                <a:gd name="T19" fmla="*/ 2147483646 h 324"/>
                <a:gd name="T20" fmla="*/ 2147483646 w 353"/>
                <a:gd name="T21" fmla="*/ 2147483646 h 324"/>
                <a:gd name="T22" fmla="*/ 2147483646 w 353"/>
                <a:gd name="T23" fmla="*/ 0 h 324"/>
                <a:gd name="T24" fmla="*/ 2147483646 w 353"/>
                <a:gd name="T25" fmla="*/ 0 h 324"/>
                <a:gd name="T26" fmla="*/ 2147483646 w 353"/>
                <a:gd name="T27" fmla="*/ 2147483646 h 32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53"/>
                <a:gd name="T43" fmla="*/ 0 h 324"/>
                <a:gd name="T44" fmla="*/ 353 w 353"/>
                <a:gd name="T45" fmla="*/ 324 h 32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53" h="324">
                  <a:moveTo>
                    <a:pt x="27" y="99"/>
                  </a:moveTo>
                  <a:lnTo>
                    <a:pt x="0" y="126"/>
                  </a:lnTo>
                  <a:lnTo>
                    <a:pt x="91" y="161"/>
                  </a:lnTo>
                  <a:lnTo>
                    <a:pt x="145" y="99"/>
                  </a:lnTo>
                  <a:lnTo>
                    <a:pt x="208" y="161"/>
                  </a:lnTo>
                  <a:lnTo>
                    <a:pt x="172" y="252"/>
                  </a:lnTo>
                  <a:lnTo>
                    <a:pt x="235" y="323"/>
                  </a:lnTo>
                  <a:lnTo>
                    <a:pt x="325" y="287"/>
                  </a:lnTo>
                  <a:lnTo>
                    <a:pt x="352" y="189"/>
                  </a:lnTo>
                  <a:lnTo>
                    <a:pt x="289" y="126"/>
                  </a:lnTo>
                  <a:lnTo>
                    <a:pt x="172" y="99"/>
                  </a:lnTo>
                  <a:lnTo>
                    <a:pt x="145" y="0"/>
                  </a:lnTo>
                  <a:lnTo>
                    <a:pt x="27" y="0"/>
                  </a:lnTo>
                  <a:lnTo>
                    <a:pt x="27" y="99"/>
                  </a:lnTo>
                </a:path>
              </a:pathLst>
            </a:custGeom>
            <a:solidFill>
              <a:srgbClr val="66FF99"/>
            </a:solidFill>
            <a:ln w="12700" cap="rnd">
              <a:solidFill>
                <a:srgbClr val="5490A8"/>
              </a:solidFill>
              <a:round/>
              <a:headEnd type="none" w="sm" len="sm"/>
              <a:tailEnd type="none" w="sm" len="sm"/>
            </a:ln>
          </p:spPr>
          <p:txBody>
            <a:bodyPr/>
            <a:lstStyle/>
            <a:p>
              <a:pPr>
                <a:defRPr/>
              </a:pPr>
              <a:endParaRPr lang="en-US" sz="1500" kern="0" dirty="0">
                <a:solidFill>
                  <a:srgbClr val="3366CC"/>
                </a:solidFill>
              </a:endParaRPr>
            </a:p>
          </p:txBody>
        </p:sp>
        <p:sp>
          <p:nvSpPr>
            <p:cNvPr id="79" name="Freeform 664">
              <a:extLst>
                <a:ext uri="{FF2B5EF4-FFF2-40B4-BE49-F238E27FC236}">
                  <a16:creationId xmlns:a16="http://schemas.microsoft.com/office/drawing/2014/main" id="{99E52D67-282C-4FBB-25A3-C5EFE139880C}"/>
                </a:ext>
              </a:extLst>
            </p:cNvPr>
            <p:cNvSpPr>
              <a:spLocks/>
            </p:cNvSpPr>
            <p:nvPr/>
          </p:nvSpPr>
          <p:spPr bwMode="auto">
            <a:xfrm>
              <a:off x="8088313" y="4918076"/>
              <a:ext cx="169862" cy="207963"/>
            </a:xfrm>
            <a:custGeom>
              <a:avLst/>
              <a:gdLst>
                <a:gd name="T0" fmla="*/ 0 w 119"/>
                <a:gd name="T1" fmla="*/ 2147483646 h 160"/>
                <a:gd name="T2" fmla="*/ 2147483646 w 119"/>
                <a:gd name="T3" fmla="*/ 2147483646 h 160"/>
                <a:gd name="T4" fmla="*/ 2147483646 w 119"/>
                <a:gd name="T5" fmla="*/ 2147483646 h 160"/>
                <a:gd name="T6" fmla="*/ 2147483646 w 119"/>
                <a:gd name="T7" fmla="*/ 2147483646 h 160"/>
                <a:gd name="T8" fmla="*/ 2147483646 w 119"/>
                <a:gd name="T9" fmla="*/ 0 h 160"/>
                <a:gd name="T10" fmla="*/ 0 w 119"/>
                <a:gd name="T11" fmla="*/ 2147483646 h 160"/>
                <a:gd name="T12" fmla="*/ 0 60000 65536"/>
                <a:gd name="T13" fmla="*/ 0 60000 65536"/>
                <a:gd name="T14" fmla="*/ 0 60000 65536"/>
                <a:gd name="T15" fmla="*/ 0 60000 65536"/>
                <a:gd name="T16" fmla="*/ 0 60000 65536"/>
                <a:gd name="T17" fmla="*/ 0 60000 65536"/>
                <a:gd name="T18" fmla="*/ 0 w 119"/>
                <a:gd name="T19" fmla="*/ 0 h 160"/>
                <a:gd name="T20" fmla="*/ 119 w 119"/>
                <a:gd name="T21" fmla="*/ 160 h 160"/>
              </a:gdLst>
              <a:ahLst/>
              <a:cxnLst>
                <a:cxn ang="T12">
                  <a:pos x="T0" y="T1"/>
                </a:cxn>
                <a:cxn ang="T13">
                  <a:pos x="T2" y="T3"/>
                </a:cxn>
                <a:cxn ang="T14">
                  <a:pos x="T4" y="T5"/>
                </a:cxn>
                <a:cxn ang="T15">
                  <a:pos x="T6" y="T7"/>
                </a:cxn>
                <a:cxn ang="T16">
                  <a:pos x="T8" y="T9"/>
                </a:cxn>
                <a:cxn ang="T17">
                  <a:pos x="T10" y="T11"/>
                </a:cxn>
              </a:cxnLst>
              <a:rect l="T18" t="T19" r="T20" b="T21"/>
              <a:pathLst>
                <a:path w="119" h="160">
                  <a:moveTo>
                    <a:pt x="0" y="65"/>
                  </a:moveTo>
                  <a:lnTo>
                    <a:pt x="27" y="130"/>
                  </a:lnTo>
                  <a:lnTo>
                    <a:pt x="82" y="159"/>
                  </a:lnTo>
                  <a:lnTo>
                    <a:pt x="118" y="65"/>
                  </a:lnTo>
                  <a:lnTo>
                    <a:pt x="54" y="0"/>
                  </a:lnTo>
                  <a:lnTo>
                    <a:pt x="0" y="65"/>
                  </a:lnTo>
                </a:path>
              </a:pathLst>
            </a:custGeom>
            <a:solidFill>
              <a:srgbClr val="66FF99"/>
            </a:solidFill>
            <a:ln w="12700" cap="rnd">
              <a:solidFill>
                <a:srgbClr val="5490A8"/>
              </a:solidFill>
              <a:round/>
              <a:headEnd type="none" w="sm" len="sm"/>
              <a:tailEnd type="none" w="sm" len="sm"/>
            </a:ln>
          </p:spPr>
          <p:txBody>
            <a:bodyPr/>
            <a:lstStyle/>
            <a:p>
              <a:pPr>
                <a:defRPr/>
              </a:pPr>
              <a:endParaRPr lang="en-US" sz="1500" kern="0" dirty="0">
                <a:solidFill>
                  <a:srgbClr val="3366CC"/>
                </a:solidFill>
              </a:endParaRPr>
            </a:p>
          </p:txBody>
        </p:sp>
        <p:sp>
          <p:nvSpPr>
            <p:cNvPr id="80" name="Freeform 665">
              <a:extLst>
                <a:ext uri="{FF2B5EF4-FFF2-40B4-BE49-F238E27FC236}">
                  <a16:creationId xmlns:a16="http://schemas.microsoft.com/office/drawing/2014/main" id="{9D8441EC-E93F-F540-365F-2CB9FB1D7851}"/>
                </a:ext>
              </a:extLst>
            </p:cNvPr>
            <p:cNvSpPr>
              <a:spLocks/>
            </p:cNvSpPr>
            <p:nvPr/>
          </p:nvSpPr>
          <p:spPr bwMode="auto">
            <a:xfrm>
              <a:off x="7829550" y="4421189"/>
              <a:ext cx="674688" cy="555625"/>
            </a:xfrm>
            <a:custGeom>
              <a:avLst/>
              <a:gdLst>
                <a:gd name="T0" fmla="*/ 2147483646 w 471"/>
                <a:gd name="T1" fmla="*/ 0 h 416"/>
                <a:gd name="T2" fmla="*/ 2147483646 w 471"/>
                <a:gd name="T3" fmla="*/ 0 h 416"/>
                <a:gd name="T4" fmla="*/ 0 w 471"/>
                <a:gd name="T5" fmla="*/ 2147483646 h 416"/>
                <a:gd name="T6" fmla="*/ 2147483646 w 471"/>
                <a:gd name="T7" fmla="*/ 2147483646 h 416"/>
                <a:gd name="T8" fmla="*/ 2147483646 w 471"/>
                <a:gd name="T9" fmla="*/ 2147483646 h 416"/>
                <a:gd name="T10" fmla="*/ 2147483646 w 471"/>
                <a:gd name="T11" fmla="*/ 2147483646 h 416"/>
                <a:gd name="T12" fmla="*/ 2147483646 w 471"/>
                <a:gd name="T13" fmla="*/ 2147483646 h 416"/>
                <a:gd name="T14" fmla="*/ 2147483646 w 471"/>
                <a:gd name="T15" fmla="*/ 2147483646 h 416"/>
                <a:gd name="T16" fmla="*/ 2147483646 w 471"/>
                <a:gd name="T17" fmla="*/ 2147483646 h 416"/>
                <a:gd name="T18" fmla="*/ 2147483646 w 471"/>
                <a:gd name="T19" fmla="*/ 2147483646 h 416"/>
                <a:gd name="T20" fmla="*/ 2147483646 w 471"/>
                <a:gd name="T21" fmla="*/ 0 h 4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71"/>
                <a:gd name="T34" fmla="*/ 0 h 416"/>
                <a:gd name="T35" fmla="*/ 471 w 471"/>
                <a:gd name="T36" fmla="*/ 416 h 41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71" h="416">
                  <a:moveTo>
                    <a:pt x="91" y="0"/>
                  </a:moveTo>
                  <a:lnTo>
                    <a:pt x="63" y="0"/>
                  </a:lnTo>
                  <a:lnTo>
                    <a:pt x="0" y="288"/>
                  </a:lnTo>
                  <a:lnTo>
                    <a:pt x="235" y="288"/>
                  </a:lnTo>
                  <a:lnTo>
                    <a:pt x="263" y="388"/>
                  </a:lnTo>
                  <a:lnTo>
                    <a:pt x="379" y="415"/>
                  </a:lnTo>
                  <a:lnTo>
                    <a:pt x="470" y="352"/>
                  </a:lnTo>
                  <a:lnTo>
                    <a:pt x="470" y="324"/>
                  </a:lnTo>
                  <a:lnTo>
                    <a:pt x="326" y="199"/>
                  </a:lnTo>
                  <a:lnTo>
                    <a:pt x="235" y="136"/>
                  </a:lnTo>
                  <a:lnTo>
                    <a:pt x="91" y="0"/>
                  </a:lnTo>
                </a:path>
              </a:pathLst>
            </a:custGeom>
            <a:solidFill>
              <a:srgbClr val="66FF99"/>
            </a:solidFill>
            <a:ln w="12700" cap="rnd">
              <a:solidFill>
                <a:srgbClr val="5490A8"/>
              </a:solidFill>
              <a:round/>
              <a:headEnd type="none" w="sm" len="sm"/>
              <a:tailEnd type="none" w="sm" len="sm"/>
            </a:ln>
          </p:spPr>
          <p:txBody>
            <a:bodyPr/>
            <a:lstStyle/>
            <a:p>
              <a:pPr>
                <a:defRPr/>
              </a:pPr>
              <a:endParaRPr lang="en-US" sz="1500" kern="0" dirty="0">
                <a:solidFill>
                  <a:srgbClr val="3366CC"/>
                </a:solidFill>
              </a:endParaRPr>
            </a:p>
          </p:txBody>
        </p:sp>
        <p:sp>
          <p:nvSpPr>
            <p:cNvPr id="81" name="Freeform 666">
              <a:extLst>
                <a:ext uri="{FF2B5EF4-FFF2-40B4-BE49-F238E27FC236}">
                  <a16:creationId xmlns:a16="http://schemas.microsoft.com/office/drawing/2014/main" id="{D965010C-1B92-595D-8331-54EB59E5019D}"/>
                </a:ext>
              </a:extLst>
            </p:cNvPr>
            <p:cNvSpPr>
              <a:spLocks/>
            </p:cNvSpPr>
            <p:nvPr/>
          </p:nvSpPr>
          <p:spPr bwMode="auto">
            <a:xfrm>
              <a:off x="8540751" y="4111625"/>
              <a:ext cx="544513" cy="319088"/>
            </a:xfrm>
            <a:custGeom>
              <a:avLst/>
              <a:gdLst>
                <a:gd name="T0" fmla="*/ 2147483646 w 380"/>
                <a:gd name="T1" fmla="*/ 0 h 252"/>
                <a:gd name="T2" fmla="*/ 0 w 380"/>
                <a:gd name="T3" fmla="*/ 0 h 252"/>
                <a:gd name="T4" fmla="*/ 0 w 380"/>
                <a:gd name="T5" fmla="*/ 2147483646 h 252"/>
                <a:gd name="T6" fmla="*/ 2147483646 w 380"/>
                <a:gd name="T7" fmla="*/ 2147483646 h 252"/>
                <a:gd name="T8" fmla="*/ 2147483646 w 380"/>
                <a:gd name="T9" fmla="*/ 2147483646 h 252"/>
                <a:gd name="T10" fmla="*/ 2147483646 w 380"/>
                <a:gd name="T11" fmla="*/ 2147483646 h 252"/>
                <a:gd name="T12" fmla="*/ 2147483646 w 380"/>
                <a:gd name="T13" fmla="*/ 2147483646 h 252"/>
                <a:gd name="T14" fmla="*/ 2147483646 w 380"/>
                <a:gd name="T15" fmla="*/ 2147483646 h 252"/>
                <a:gd name="T16" fmla="*/ 2147483646 w 380"/>
                <a:gd name="T17" fmla="*/ 2147483646 h 252"/>
                <a:gd name="T18" fmla="*/ 2147483646 w 380"/>
                <a:gd name="T19" fmla="*/ 2147483646 h 252"/>
                <a:gd name="T20" fmla="*/ 2147483646 w 380"/>
                <a:gd name="T21" fmla="*/ 2147483646 h 252"/>
                <a:gd name="T22" fmla="*/ 2147483646 w 380"/>
                <a:gd name="T23" fmla="*/ 2147483646 h 252"/>
                <a:gd name="T24" fmla="*/ 2147483646 w 380"/>
                <a:gd name="T25" fmla="*/ 0 h 25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0"/>
                <a:gd name="T40" fmla="*/ 0 h 252"/>
                <a:gd name="T41" fmla="*/ 380 w 380"/>
                <a:gd name="T42" fmla="*/ 252 h 25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0" h="252">
                  <a:moveTo>
                    <a:pt x="27" y="0"/>
                  </a:moveTo>
                  <a:lnTo>
                    <a:pt x="0" y="0"/>
                  </a:lnTo>
                  <a:lnTo>
                    <a:pt x="0" y="97"/>
                  </a:lnTo>
                  <a:lnTo>
                    <a:pt x="27" y="160"/>
                  </a:lnTo>
                  <a:lnTo>
                    <a:pt x="118" y="160"/>
                  </a:lnTo>
                  <a:lnTo>
                    <a:pt x="145" y="97"/>
                  </a:lnTo>
                  <a:lnTo>
                    <a:pt x="234" y="224"/>
                  </a:lnTo>
                  <a:lnTo>
                    <a:pt x="325" y="251"/>
                  </a:lnTo>
                  <a:lnTo>
                    <a:pt x="379" y="188"/>
                  </a:lnTo>
                  <a:lnTo>
                    <a:pt x="325" y="97"/>
                  </a:lnTo>
                  <a:lnTo>
                    <a:pt x="145" y="62"/>
                  </a:lnTo>
                  <a:lnTo>
                    <a:pt x="90" y="35"/>
                  </a:lnTo>
                  <a:lnTo>
                    <a:pt x="27" y="0"/>
                  </a:lnTo>
                </a:path>
              </a:pathLst>
            </a:custGeom>
            <a:solidFill>
              <a:srgbClr val="99CCFF"/>
            </a:solidFill>
            <a:ln w="12700" cap="rnd">
              <a:solidFill>
                <a:srgbClr val="5490A8"/>
              </a:solidFill>
              <a:round/>
              <a:headEnd type="none" w="sm" len="sm"/>
              <a:tailEnd type="none" w="sm" len="sm"/>
            </a:ln>
          </p:spPr>
          <p:txBody>
            <a:bodyPr/>
            <a:lstStyle/>
            <a:p>
              <a:pPr>
                <a:defRPr/>
              </a:pPr>
              <a:endParaRPr lang="en-US" sz="1500" kern="0" dirty="0">
                <a:solidFill>
                  <a:srgbClr val="3366CC"/>
                </a:solidFill>
              </a:endParaRPr>
            </a:p>
          </p:txBody>
        </p:sp>
        <p:sp>
          <p:nvSpPr>
            <p:cNvPr id="82" name="Freeform 667">
              <a:extLst>
                <a:ext uri="{FF2B5EF4-FFF2-40B4-BE49-F238E27FC236}">
                  <a16:creationId xmlns:a16="http://schemas.microsoft.com/office/drawing/2014/main" id="{55FC081F-1224-9C59-4F21-504D2F8BA147}"/>
                </a:ext>
              </a:extLst>
            </p:cNvPr>
            <p:cNvSpPr>
              <a:spLocks/>
            </p:cNvSpPr>
            <p:nvPr/>
          </p:nvSpPr>
          <p:spPr bwMode="auto">
            <a:xfrm>
              <a:off x="8709025" y="4235451"/>
              <a:ext cx="414338" cy="449263"/>
            </a:xfrm>
            <a:custGeom>
              <a:avLst/>
              <a:gdLst>
                <a:gd name="T0" fmla="*/ 2147483646 w 290"/>
                <a:gd name="T1" fmla="*/ 0 h 354"/>
                <a:gd name="T2" fmla="*/ 0 w 290"/>
                <a:gd name="T3" fmla="*/ 2147483646 h 354"/>
                <a:gd name="T4" fmla="*/ 2147483646 w 290"/>
                <a:gd name="T5" fmla="*/ 2147483646 h 354"/>
                <a:gd name="T6" fmla="*/ 2147483646 w 290"/>
                <a:gd name="T7" fmla="*/ 2147483646 h 354"/>
                <a:gd name="T8" fmla="*/ 2147483646 w 290"/>
                <a:gd name="T9" fmla="*/ 2147483646 h 354"/>
                <a:gd name="T10" fmla="*/ 2147483646 w 290"/>
                <a:gd name="T11" fmla="*/ 2147483646 h 354"/>
                <a:gd name="T12" fmla="*/ 2147483646 w 290"/>
                <a:gd name="T13" fmla="*/ 2147483646 h 354"/>
                <a:gd name="T14" fmla="*/ 2147483646 w 290"/>
                <a:gd name="T15" fmla="*/ 0 h 354"/>
                <a:gd name="T16" fmla="*/ 0 60000 65536"/>
                <a:gd name="T17" fmla="*/ 0 60000 65536"/>
                <a:gd name="T18" fmla="*/ 0 60000 65536"/>
                <a:gd name="T19" fmla="*/ 0 60000 65536"/>
                <a:gd name="T20" fmla="*/ 0 60000 65536"/>
                <a:gd name="T21" fmla="*/ 0 60000 65536"/>
                <a:gd name="T22" fmla="*/ 0 60000 65536"/>
                <a:gd name="T23" fmla="*/ 0 60000 65536"/>
                <a:gd name="T24" fmla="*/ 0 w 290"/>
                <a:gd name="T25" fmla="*/ 0 h 354"/>
                <a:gd name="T26" fmla="*/ 290 w 290"/>
                <a:gd name="T27" fmla="*/ 354 h 35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0" h="354">
                  <a:moveTo>
                    <a:pt x="27" y="0"/>
                  </a:moveTo>
                  <a:lnTo>
                    <a:pt x="0" y="63"/>
                  </a:lnTo>
                  <a:lnTo>
                    <a:pt x="27" y="154"/>
                  </a:lnTo>
                  <a:lnTo>
                    <a:pt x="207" y="353"/>
                  </a:lnTo>
                  <a:lnTo>
                    <a:pt x="289" y="290"/>
                  </a:lnTo>
                  <a:lnTo>
                    <a:pt x="207" y="154"/>
                  </a:lnTo>
                  <a:lnTo>
                    <a:pt x="117" y="127"/>
                  </a:lnTo>
                  <a:lnTo>
                    <a:pt x="27" y="0"/>
                  </a:lnTo>
                </a:path>
              </a:pathLst>
            </a:custGeom>
            <a:solidFill>
              <a:srgbClr val="99CCFF"/>
            </a:solidFill>
            <a:ln w="12700" cap="rnd">
              <a:solidFill>
                <a:srgbClr val="5490A8"/>
              </a:solidFill>
              <a:round/>
              <a:headEnd type="none" w="sm" len="sm"/>
              <a:tailEnd type="none" w="sm" len="sm"/>
            </a:ln>
          </p:spPr>
          <p:txBody>
            <a:bodyPr/>
            <a:lstStyle/>
            <a:p>
              <a:pPr>
                <a:defRPr/>
              </a:pPr>
              <a:endParaRPr lang="en-US" sz="1500" kern="0" dirty="0">
                <a:solidFill>
                  <a:srgbClr val="3366CC"/>
                </a:solidFill>
              </a:endParaRPr>
            </a:p>
          </p:txBody>
        </p:sp>
        <p:sp>
          <p:nvSpPr>
            <p:cNvPr id="83" name="Freeform 668">
              <a:extLst>
                <a:ext uri="{FF2B5EF4-FFF2-40B4-BE49-F238E27FC236}">
                  <a16:creationId xmlns:a16="http://schemas.microsoft.com/office/drawing/2014/main" id="{7CDF15CF-E158-5FDF-F719-CD266CEA63F2}"/>
                </a:ext>
              </a:extLst>
            </p:cNvPr>
            <p:cNvSpPr>
              <a:spLocks/>
            </p:cNvSpPr>
            <p:nvPr/>
          </p:nvSpPr>
          <p:spPr bwMode="auto">
            <a:xfrm>
              <a:off x="9004301" y="4349750"/>
              <a:ext cx="379413" cy="414338"/>
            </a:xfrm>
            <a:custGeom>
              <a:avLst/>
              <a:gdLst>
                <a:gd name="T0" fmla="*/ 2147483646 w 264"/>
                <a:gd name="T1" fmla="*/ 0 h 326"/>
                <a:gd name="T2" fmla="*/ 0 w 264"/>
                <a:gd name="T3" fmla="*/ 2147483646 h 326"/>
                <a:gd name="T4" fmla="*/ 2147483646 w 264"/>
                <a:gd name="T5" fmla="*/ 2147483646 h 326"/>
                <a:gd name="T6" fmla="*/ 2147483646 w 264"/>
                <a:gd name="T7" fmla="*/ 2147483646 h 326"/>
                <a:gd name="T8" fmla="*/ 2147483646 w 264"/>
                <a:gd name="T9" fmla="*/ 2147483646 h 326"/>
                <a:gd name="T10" fmla="*/ 2147483646 w 264"/>
                <a:gd name="T11" fmla="*/ 2147483646 h 326"/>
                <a:gd name="T12" fmla="*/ 2147483646 w 264"/>
                <a:gd name="T13" fmla="*/ 0 h 326"/>
                <a:gd name="T14" fmla="*/ 0 60000 65536"/>
                <a:gd name="T15" fmla="*/ 0 60000 65536"/>
                <a:gd name="T16" fmla="*/ 0 60000 65536"/>
                <a:gd name="T17" fmla="*/ 0 60000 65536"/>
                <a:gd name="T18" fmla="*/ 0 60000 65536"/>
                <a:gd name="T19" fmla="*/ 0 60000 65536"/>
                <a:gd name="T20" fmla="*/ 0 60000 65536"/>
                <a:gd name="T21" fmla="*/ 0 w 264"/>
                <a:gd name="T22" fmla="*/ 0 h 326"/>
                <a:gd name="T23" fmla="*/ 264 w 264"/>
                <a:gd name="T24" fmla="*/ 326 h 3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4" h="326">
                  <a:moveTo>
                    <a:pt x="54" y="0"/>
                  </a:moveTo>
                  <a:lnTo>
                    <a:pt x="0" y="63"/>
                  </a:lnTo>
                  <a:lnTo>
                    <a:pt x="82" y="199"/>
                  </a:lnTo>
                  <a:lnTo>
                    <a:pt x="199" y="226"/>
                  </a:lnTo>
                  <a:lnTo>
                    <a:pt x="236" y="325"/>
                  </a:lnTo>
                  <a:lnTo>
                    <a:pt x="263" y="136"/>
                  </a:lnTo>
                  <a:lnTo>
                    <a:pt x="54" y="0"/>
                  </a:lnTo>
                </a:path>
              </a:pathLst>
            </a:custGeom>
            <a:solidFill>
              <a:srgbClr val="99CCFF"/>
            </a:solidFill>
            <a:ln w="12700" cap="rnd">
              <a:solidFill>
                <a:srgbClr val="5490A8"/>
              </a:solidFill>
              <a:round/>
              <a:headEnd type="none" w="sm" len="sm"/>
              <a:tailEnd type="none" w="sm" len="sm"/>
            </a:ln>
          </p:spPr>
          <p:txBody>
            <a:bodyPr/>
            <a:lstStyle/>
            <a:p>
              <a:pPr>
                <a:defRPr/>
              </a:pPr>
              <a:endParaRPr lang="en-US" sz="1500" kern="0" dirty="0">
                <a:solidFill>
                  <a:srgbClr val="3366CC"/>
                </a:solidFill>
              </a:endParaRPr>
            </a:p>
          </p:txBody>
        </p:sp>
        <p:sp>
          <p:nvSpPr>
            <p:cNvPr id="84" name="Freeform 669">
              <a:extLst>
                <a:ext uri="{FF2B5EF4-FFF2-40B4-BE49-F238E27FC236}">
                  <a16:creationId xmlns:a16="http://schemas.microsoft.com/office/drawing/2014/main" id="{9D9C9D4C-0D48-214C-DEE2-7565FE01A8D8}"/>
                </a:ext>
              </a:extLst>
            </p:cNvPr>
            <p:cNvSpPr>
              <a:spLocks/>
            </p:cNvSpPr>
            <p:nvPr/>
          </p:nvSpPr>
          <p:spPr bwMode="auto">
            <a:xfrm>
              <a:off x="8461376" y="4235450"/>
              <a:ext cx="544513" cy="482600"/>
            </a:xfrm>
            <a:custGeom>
              <a:avLst/>
              <a:gdLst>
                <a:gd name="T0" fmla="*/ 2147483646 w 380"/>
                <a:gd name="T1" fmla="*/ 0 h 380"/>
                <a:gd name="T2" fmla="*/ 2147483646 w 380"/>
                <a:gd name="T3" fmla="*/ 0 h 380"/>
                <a:gd name="T4" fmla="*/ 0 w 380"/>
                <a:gd name="T5" fmla="*/ 2147483646 h 380"/>
                <a:gd name="T6" fmla="*/ 2147483646 w 380"/>
                <a:gd name="T7" fmla="*/ 2147483646 h 380"/>
                <a:gd name="T8" fmla="*/ 2147483646 w 380"/>
                <a:gd name="T9" fmla="*/ 2147483646 h 380"/>
                <a:gd name="T10" fmla="*/ 2147483646 w 380"/>
                <a:gd name="T11" fmla="*/ 2147483646 h 380"/>
                <a:gd name="T12" fmla="*/ 2147483646 w 380"/>
                <a:gd name="T13" fmla="*/ 2147483646 h 380"/>
                <a:gd name="T14" fmla="*/ 2147483646 w 380"/>
                <a:gd name="T15" fmla="*/ 2147483646 h 380"/>
                <a:gd name="T16" fmla="*/ 2147483646 w 380"/>
                <a:gd name="T17" fmla="*/ 2147483646 h 380"/>
                <a:gd name="T18" fmla="*/ 2147483646 w 380"/>
                <a:gd name="T19" fmla="*/ 2147483646 h 380"/>
                <a:gd name="T20" fmla="*/ 2147483646 w 380"/>
                <a:gd name="T21" fmla="*/ 2147483646 h 380"/>
                <a:gd name="T22" fmla="*/ 2147483646 w 380"/>
                <a:gd name="T23" fmla="*/ 2147483646 h 380"/>
                <a:gd name="T24" fmla="*/ 2147483646 w 380"/>
                <a:gd name="T25" fmla="*/ 0 h 3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0"/>
                <a:gd name="T40" fmla="*/ 0 h 380"/>
                <a:gd name="T41" fmla="*/ 380 w 380"/>
                <a:gd name="T42" fmla="*/ 380 h 3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0" h="380">
                  <a:moveTo>
                    <a:pt x="54" y="0"/>
                  </a:moveTo>
                  <a:lnTo>
                    <a:pt x="27" y="0"/>
                  </a:lnTo>
                  <a:lnTo>
                    <a:pt x="0" y="90"/>
                  </a:lnTo>
                  <a:lnTo>
                    <a:pt x="54" y="154"/>
                  </a:lnTo>
                  <a:lnTo>
                    <a:pt x="118" y="290"/>
                  </a:lnTo>
                  <a:lnTo>
                    <a:pt x="172" y="353"/>
                  </a:lnTo>
                  <a:lnTo>
                    <a:pt x="261" y="353"/>
                  </a:lnTo>
                  <a:lnTo>
                    <a:pt x="316" y="379"/>
                  </a:lnTo>
                  <a:lnTo>
                    <a:pt x="379" y="353"/>
                  </a:lnTo>
                  <a:lnTo>
                    <a:pt x="199" y="154"/>
                  </a:lnTo>
                  <a:lnTo>
                    <a:pt x="172" y="63"/>
                  </a:lnTo>
                  <a:lnTo>
                    <a:pt x="81" y="63"/>
                  </a:lnTo>
                  <a:lnTo>
                    <a:pt x="54" y="0"/>
                  </a:lnTo>
                </a:path>
              </a:pathLst>
            </a:custGeom>
            <a:solidFill>
              <a:srgbClr val="99CCFF"/>
            </a:solidFill>
            <a:ln w="12700" cap="rnd">
              <a:solidFill>
                <a:srgbClr val="5490A8"/>
              </a:solidFill>
              <a:round/>
              <a:headEnd type="none" w="sm" len="sm"/>
              <a:tailEnd type="none" w="sm" len="sm"/>
            </a:ln>
          </p:spPr>
          <p:txBody>
            <a:bodyPr/>
            <a:lstStyle/>
            <a:p>
              <a:pPr>
                <a:defRPr/>
              </a:pPr>
              <a:endParaRPr lang="en-US" sz="1500" kern="0" dirty="0">
                <a:solidFill>
                  <a:srgbClr val="3366CC"/>
                </a:solidFill>
              </a:endParaRPr>
            </a:p>
          </p:txBody>
        </p:sp>
        <p:sp>
          <p:nvSpPr>
            <p:cNvPr id="85" name="Freeform 670">
              <a:extLst>
                <a:ext uri="{FF2B5EF4-FFF2-40B4-BE49-F238E27FC236}">
                  <a16:creationId xmlns:a16="http://schemas.microsoft.com/office/drawing/2014/main" id="{8FD70294-DEFD-232C-E499-D7FCBB5BB712}"/>
                </a:ext>
              </a:extLst>
            </p:cNvPr>
            <p:cNvSpPr>
              <a:spLocks/>
            </p:cNvSpPr>
            <p:nvPr/>
          </p:nvSpPr>
          <p:spPr bwMode="auto">
            <a:xfrm>
              <a:off x="8461376" y="4429125"/>
              <a:ext cx="544513" cy="655638"/>
            </a:xfrm>
            <a:custGeom>
              <a:avLst/>
              <a:gdLst>
                <a:gd name="T0" fmla="*/ 2147483646 w 380"/>
                <a:gd name="T1" fmla="*/ 0 h 515"/>
                <a:gd name="T2" fmla="*/ 0 w 380"/>
                <a:gd name="T3" fmla="*/ 2147483646 h 515"/>
                <a:gd name="T4" fmla="*/ 0 w 380"/>
                <a:gd name="T5" fmla="*/ 2147483646 h 515"/>
                <a:gd name="T6" fmla="*/ 2147483646 w 380"/>
                <a:gd name="T7" fmla="*/ 2147483646 h 515"/>
                <a:gd name="T8" fmla="*/ 2147483646 w 380"/>
                <a:gd name="T9" fmla="*/ 2147483646 h 515"/>
                <a:gd name="T10" fmla="*/ 2147483646 w 380"/>
                <a:gd name="T11" fmla="*/ 2147483646 h 515"/>
                <a:gd name="T12" fmla="*/ 2147483646 w 380"/>
                <a:gd name="T13" fmla="*/ 2147483646 h 515"/>
                <a:gd name="T14" fmla="*/ 2147483646 w 380"/>
                <a:gd name="T15" fmla="*/ 2147483646 h 515"/>
                <a:gd name="T16" fmla="*/ 2147483646 w 380"/>
                <a:gd name="T17" fmla="*/ 2147483646 h 515"/>
                <a:gd name="T18" fmla="*/ 2147483646 w 380"/>
                <a:gd name="T19" fmla="*/ 2147483646 h 515"/>
                <a:gd name="T20" fmla="*/ 2147483646 w 380"/>
                <a:gd name="T21" fmla="*/ 2147483646 h 515"/>
                <a:gd name="T22" fmla="*/ 2147483646 w 380"/>
                <a:gd name="T23" fmla="*/ 2147483646 h 515"/>
                <a:gd name="T24" fmla="*/ 2147483646 w 380"/>
                <a:gd name="T25" fmla="*/ 2147483646 h 515"/>
                <a:gd name="T26" fmla="*/ 2147483646 w 380"/>
                <a:gd name="T27" fmla="*/ 0 h 51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80"/>
                <a:gd name="T43" fmla="*/ 0 h 515"/>
                <a:gd name="T44" fmla="*/ 380 w 380"/>
                <a:gd name="T45" fmla="*/ 515 h 51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80" h="515">
                  <a:moveTo>
                    <a:pt x="54" y="0"/>
                  </a:moveTo>
                  <a:lnTo>
                    <a:pt x="0" y="36"/>
                  </a:lnTo>
                  <a:lnTo>
                    <a:pt x="0" y="100"/>
                  </a:lnTo>
                  <a:lnTo>
                    <a:pt x="81" y="225"/>
                  </a:lnTo>
                  <a:lnTo>
                    <a:pt x="235" y="325"/>
                  </a:lnTo>
                  <a:lnTo>
                    <a:pt x="316" y="415"/>
                  </a:lnTo>
                  <a:lnTo>
                    <a:pt x="343" y="514"/>
                  </a:lnTo>
                  <a:lnTo>
                    <a:pt x="379" y="450"/>
                  </a:lnTo>
                  <a:lnTo>
                    <a:pt x="379" y="325"/>
                  </a:lnTo>
                  <a:lnTo>
                    <a:pt x="316" y="225"/>
                  </a:lnTo>
                  <a:lnTo>
                    <a:pt x="261" y="199"/>
                  </a:lnTo>
                  <a:lnTo>
                    <a:pt x="172" y="199"/>
                  </a:lnTo>
                  <a:lnTo>
                    <a:pt x="118" y="136"/>
                  </a:lnTo>
                  <a:lnTo>
                    <a:pt x="54" y="0"/>
                  </a:lnTo>
                </a:path>
              </a:pathLst>
            </a:custGeom>
            <a:solidFill>
              <a:srgbClr val="99CCFF"/>
            </a:solidFill>
            <a:ln w="12700" cap="rnd">
              <a:solidFill>
                <a:srgbClr val="5490A8"/>
              </a:solidFill>
              <a:round/>
              <a:headEnd type="none" w="sm" len="sm"/>
              <a:tailEnd type="none" w="sm" len="sm"/>
            </a:ln>
          </p:spPr>
          <p:txBody>
            <a:bodyPr/>
            <a:lstStyle/>
            <a:p>
              <a:pPr>
                <a:defRPr/>
              </a:pPr>
              <a:endParaRPr lang="en-US" sz="1500" kern="0" dirty="0">
                <a:solidFill>
                  <a:srgbClr val="3366CC"/>
                </a:solidFill>
              </a:endParaRPr>
            </a:p>
          </p:txBody>
        </p:sp>
        <p:sp>
          <p:nvSpPr>
            <p:cNvPr id="86" name="Freeform 671">
              <a:extLst>
                <a:ext uri="{FF2B5EF4-FFF2-40B4-BE49-F238E27FC236}">
                  <a16:creationId xmlns:a16="http://schemas.microsoft.com/office/drawing/2014/main" id="{D882C889-D58B-A817-2818-24A5675782E1}"/>
                </a:ext>
              </a:extLst>
            </p:cNvPr>
            <p:cNvSpPr>
              <a:spLocks/>
            </p:cNvSpPr>
            <p:nvPr/>
          </p:nvSpPr>
          <p:spPr bwMode="auto">
            <a:xfrm>
              <a:off x="8296276" y="4557714"/>
              <a:ext cx="620713" cy="446087"/>
            </a:xfrm>
            <a:custGeom>
              <a:avLst/>
              <a:gdLst>
                <a:gd name="T0" fmla="*/ 2147483646 w 433"/>
                <a:gd name="T1" fmla="*/ 0 h 352"/>
                <a:gd name="T2" fmla="*/ 0 w 433"/>
                <a:gd name="T3" fmla="*/ 2147483646 h 352"/>
                <a:gd name="T4" fmla="*/ 2147483646 w 433"/>
                <a:gd name="T5" fmla="*/ 2147483646 h 352"/>
                <a:gd name="T6" fmla="*/ 2147483646 w 433"/>
                <a:gd name="T7" fmla="*/ 2147483646 h 352"/>
                <a:gd name="T8" fmla="*/ 2147483646 w 433"/>
                <a:gd name="T9" fmla="*/ 2147483646 h 352"/>
                <a:gd name="T10" fmla="*/ 2147483646 w 433"/>
                <a:gd name="T11" fmla="*/ 2147483646 h 352"/>
                <a:gd name="T12" fmla="*/ 2147483646 w 433"/>
                <a:gd name="T13" fmla="*/ 2147483646 h 352"/>
                <a:gd name="T14" fmla="*/ 2147483646 w 433"/>
                <a:gd name="T15" fmla="*/ 2147483646 h 352"/>
                <a:gd name="T16" fmla="*/ 2147483646 w 433"/>
                <a:gd name="T17" fmla="*/ 0 h 3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33"/>
                <a:gd name="T28" fmla="*/ 0 h 352"/>
                <a:gd name="T29" fmla="*/ 433 w 433"/>
                <a:gd name="T30" fmla="*/ 352 h 3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33" h="352">
                  <a:moveTo>
                    <a:pt x="116" y="0"/>
                  </a:moveTo>
                  <a:lnTo>
                    <a:pt x="0" y="100"/>
                  </a:lnTo>
                  <a:lnTo>
                    <a:pt x="144" y="225"/>
                  </a:lnTo>
                  <a:lnTo>
                    <a:pt x="144" y="252"/>
                  </a:lnTo>
                  <a:lnTo>
                    <a:pt x="288" y="351"/>
                  </a:lnTo>
                  <a:lnTo>
                    <a:pt x="432" y="316"/>
                  </a:lnTo>
                  <a:lnTo>
                    <a:pt x="352" y="225"/>
                  </a:lnTo>
                  <a:lnTo>
                    <a:pt x="198" y="126"/>
                  </a:lnTo>
                  <a:lnTo>
                    <a:pt x="116" y="0"/>
                  </a:lnTo>
                </a:path>
              </a:pathLst>
            </a:custGeom>
            <a:solidFill>
              <a:srgbClr val="99CCFF"/>
            </a:solidFill>
            <a:ln w="12700" cap="rnd">
              <a:solidFill>
                <a:srgbClr val="5490A8"/>
              </a:solidFill>
              <a:round/>
              <a:headEnd type="none" w="sm" len="sm"/>
              <a:tailEnd type="none" w="sm" len="sm"/>
            </a:ln>
          </p:spPr>
          <p:txBody>
            <a:bodyPr/>
            <a:lstStyle/>
            <a:p>
              <a:pPr>
                <a:defRPr/>
              </a:pPr>
              <a:endParaRPr lang="en-US" sz="1500" kern="0" dirty="0">
                <a:solidFill>
                  <a:srgbClr val="3366CC"/>
                </a:solidFill>
              </a:endParaRPr>
            </a:p>
          </p:txBody>
        </p:sp>
        <p:sp>
          <p:nvSpPr>
            <p:cNvPr id="87" name="Freeform 672">
              <a:extLst>
                <a:ext uri="{FF2B5EF4-FFF2-40B4-BE49-F238E27FC236}">
                  <a16:creationId xmlns:a16="http://schemas.microsoft.com/office/drawing/2014/main" id="{C39F61D5-32A7-180E-DA2D-972C5B499E39}"/>
                </a:ext>
              </a:extLst>
            </p:cNvPr>
            <p:cNvSpPr>
              <a:spLocks/>
            </p:cNvSpPr>
            <p:nvPr/>
          </p:nvSpPr>
          <p:spPr bwMode="auto">
            <a:xfrm>
              <a:off x="8372476" y="4876800"/>
              <a:ext cx="582613" cy="285750"/>
            </a:xfrm>
            <a:custGeom>
              <a:avLst/>
              <a:gdLst>
                <a:gd name="T0" fmla="*/ 2147483646 w 407"/>
                <a:gd name="T1" fmla="*/ 0 h 225"/>
                <a:gd name="T2" fmla="*/ 0 w 407"/>
                <a:gd name="T3" fmla="*/ 2147483646 h 225"/>
                <a:gd name="T4" fmla="*/ 2147483646 w 407"/>
                <a:gd name="T5" fmla="*/ 2147483646 h 225"/>
                <a:gd name="T6" fmla="*/ 2147483646 w 407"/>
                <a:gd name="T7" fmla="*/ 2147483646 h 225"/>
                <a:gd name="T8" fmla="*/ 2147483646 w 407"/>
                <a:gd name="T9" fmla="*/ 2147483646 h 225"/>
                <a:gd name="T10" fmla="*/ 2147483646 w 407"/>
                <a:gd name="T11" fmla="*/ 2147483646 h 225"/>
                <a:gd name="T12" fmla="*/ 2147483646 w 407"/>
                <a:gd name="T13" fmla="*/ 2147483646 h 225"/>
                <a:gd name="T14" fmla="*/ 2147483646 w 407"/>
                <a:gd name="T15" fmla="*/ 2147483646 h 225"/>
                <a:gd name="T16" fmla="*/ 2147483646 w 407"/>
                <a:gd name="T17" fmla="*/ 2147483646 h 225"/>
                <a:gd name="T18" fmla="*/ 2147483646 w 407"/>
                <a:gd name="T19" fmla="*/ 0 h 2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7"/>
                <a:gd name="T31" fmla="*/ 0 h 225"/>
                <a:gd name="T32" fmla="*/ 407 w 407"/>
                <a:gd name="T33" fmla="*/ 225 h 22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7" h="225">
                  <a:moveTo>
                    <a:pt x="90" y="0"/>
                  </a:moveTo>
                  <a:lnTo>
                    <a:pt x="0" y="63"/>
                  </a:lnTo>
                  <a:lnTo>
                    <a:pt x="63" y="126"/>
                  </a:lnTo>
                  <a:lnTo>
                    <a:pt x="145" y="189"/>
                  </a:lnTo>
                  <a:lnTo>
                    <a:pt x="262" y="224"/>
                  </a:lnTo>
                  <a:lnTo>
                    <a:pt x="298" y="162"/>
                  </a:lnTo>
                  <a:lnTo>
                    <a:pt x="406" y="162"/>
                  </a:lnTo>
                  <a:lnTo>
                    <a:pt x="379" y="63"/>
                  </a:lnTo>
                  <a:lnTo>
                    <a:pt x="235" y="98"/>
                  </a:lnTo>
                  <a:lnTo>
                    <a:pt x="90" y="0"/>
                  </a:lnTo>
                </a:path>
              </a:pathLst>
            </a:custGeom>
            <a:solidFill>
              <a:srgbClr val="66FF99"/>
            </a:solidFill>
            <a:ln w="12700" cap="rnd">
              <a:solidFill>
                <a:srgbClr val="5490A8"/>
              </a:solidFill>
              <a:round/>
              <a:headEnd type="none" w="sm" len="sm"/>
              <a:tailEnd type="none" w="sm" len="sm"/>
            </a:ln>
          </p:spPr>
          <p:txBody>
            <a:bodyPr/>
            <a:lstStyle/>
            <a:p>
              <a:pPr>
                <a:defRPr/>
              </a:pPr>
              <a:endParaRPr lang="en-US" sz="1500" kern="0" dirty="0">
                <a:solidFill>
                  <a:srgbClr val="3366CC"/>
                </a:solidFill>
              </a:endParaRPr>
            </a:p>
          </p:txBody>
        </p:sp>
        <p:sp>
          <p:nvSpPr>
            <p:cNvPr id="88" name="Freeform 673">
              <a:extLst>
                <a:ext uri="{FF2B5EF4-FFF2-40B4-BE49-F238E27FC236}">
                  <a16:creationId xmlns:a16="http://schemas.microsoft.com/office/drawing/2014/main" id="{83F2BD32-85BD-7656-C9DC-F8D9E6370D61}"/>
                </a:ext>
              </a:extLst>
            </p:cNvPr>
            <p:cNvSpPr>
              <a:spLocks/>
            </p:cNvSpPr>
            <p:nvPr/>
          </p:nvSpPr>
          <p:spPr bwMode="auto">
            <a:xfrm>
              <a:off x="8423276" y="5037139"/>
              <a:ext cx="415925" cy="333375"/>
            </a:xfrm>
            <a:custGeom>
              <a:avLst/>
              <a:gdLst>
                <a:gd name="T0" fmla="*/ 2147483646 w 290"/>
                <a:gd name="T1" fmla="*/ 0 h 262"/>
                <a:gd name="T2" fmla="*/ 0 w 290"/>
                <a:gd name="T3" fmla="*/ 2147483646 h 262"/>
                <a:gd name="T4" fmla="*/ 0 w 290"/>
                <a:gd name="T5" fmla="*/ 2147483646 h 262"/>
                <a:gd name="T6" fmla="*/ 2147483646 w 290"/>
                <a:gd name="T7" fmla="*/ 2147483646 h 262"/>
                <a:gd name="T8" fmla="*/ 2147483646 w 290"/>
                <a:gd name="T9" fmla="*/ 2147483646 h 262"/>
                <a:gd name="T10" fmla="*/ 2147483646 w 290"/>
                <a:gd name="T11" fmla="*/ 2147483646 h 262"/>
                <a:gd name="T12" fmla="*/ 2147483646 w 290"/>
                <a:gd name="T13" fmla="*/ 2147483646 h 262"/>
                <a:gd name="T14" fmla="*/ 2147483646 w 290"/>
                <a:gd name="T15" fmla="*/ 2147483646 h 262"/>
                <a:gd name="T16" fmla="*/ 2147483646 w 290"/>
                <a:gd name="T17" fmla="*/ 0 h 2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90"/>
                <a:gd name="T28" fmla="*/ 0 h 262"/>
                <a:gd name="T29" fmla="*/ 290 w 290"/>
                <a:gd name="T30" fmla="*/ 262 h 26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90" h="262">
                  <a:moveTo>
                    <a:pt x="27" y="0"/>
                  </a:moveTo>
                  <a:lnTo>
                    <a:pt x="0" y="98"/>
                  </a:lnTo>
                  <a:lnTo>
                    <a:pt x="0" y="161"/>
                  </a:lnTo>
                  <a:lnTo>
                    <a:pt x="199" y="198"/>
                  </a:lnTo>
                  <a:lnTo>
                    <a:pt x="227" y="261"/>
                  </a:lnTo>
                  <a:lnTo>
                    <a:pt x="289" y="225"/>
                  </a:lnTo>
                  <a:lnTo>
                    <a:pt x="227" y="98"/>
                  </a:lnTo>
                  <a:lnTo>
                    <a:pt x="109" y="63"/>
                  </a:lnTo>
                  <a:lnTo>
                    <a:pt x="27" y="0"/>
                  </a:lnTo>
                </a:path>
              </a:pathLst>
            </a:custGeom>
            <a:solidFill>
              <a:srgbClr val="66FF99"/>
            </a:solidFill>
            <a:ln w="12700" cap="rnd">
              <a:solidFill>
                <a:srgbClr val="5490A8"/>
              </a:solidFill>
              <a:round/>
              <a:headEnd type="none" w="sm" len="sm"/>
              <a:tailEnd type="none" w="sm" len="sm"/>
            </a:ln>
          </p:spPr>
          <p:txBody>
            <a:bodyPr/>
            <a:lstStyle/>
            <a:p>
              <a:pPr>
                <a:defRPr/>
              </a:pPr>
              <a:endParaRPr lang="en-US" sz="1500" kern="0" dirty="0">
                <a:solidFill>
                  <a:srgbClr val="3366CC"/>
                </a:solidFill>
              </a:endParaRPr>
            </a:p>
          </p:txBody>
        </p:sp>
        <p:sp>
          <p:nvSpPr>
            <p:cNvPr id="89" name="Freeform 674">
              <a:extLst>
                <a:ext uri="{FF2B5EF4-FFF2-40B4-BE49-F238E27FC236}">
                  <a16:creationId xmlns:a16="http://schemas.microsoft.com/office/drawing/2014/main" id="{2EF7D48F-C5D8-141D-95E1-D2C99C408DD8}"/>
                </a:ext>
              </a:extLst>
            </p:cNvPr>
            <p:cNvSpPr>
              <a:spLocks/>
            </p:cNvSpPr>
            <p:nvPr/>
          </p:nvSpPr>
          <p:spPr bwMode="auto">
            <a:xfrm>
              <a:off x="8502651" y="5322888"/>
              <a:ext cx="544513" cy="366712"/>
            </a:xfrm>
            <a:custGeom>
              <a:avLst/>
              <a:gdLst>
                <a:gd name="T0" fmla="*/ 2147483646 w 380"/>
                <a:gd name="T1" fmla="*/ 0 h 289"/>
                <a:gd name="T2" fmla="*/ 2147483646 w 380"/>
                <a:gd name="T3" fmla="*/ 2147483646 h 289"/>
                <a:gd name="T4" fmla="*/ 0 w 380"/>
                <a:gd name="T5" fmla="*/ 2147483646 h 289"/>
                <a:gd name="T6" fmla="*/ 2147483646 w 380"/>
                <a:gd name="T7" fmla="*/ 2147483646 h 289"/>
                <a:gd name="T8" fmla="*/ 2147483646 w 380"/>
                <a:gd name="T9" fmla="*/ 2147483646 h 289"/>
                <a:gd name="T10" fmla="*/ 2147483646 w 380"/>
                <a:gd name="T11" fmla="*/ 2147483646 h 289"/>
                <a:gd name="T12" fmla="*/ 2147483646 w 380"/>
                <a:gd name="T13" fmla="*/ 2147483646 h 289"/>
                <a:gd name="T14" fmla="*/ 2147483646 w 380"/>
                <a:gd name="T15" fmla="*/ 2147483646 h 289"/>
                <a:gd name="T16" fmla="*/ 2147483646 w 380"/>
                <a:gd name="T17" fmla="*/ 0 h 289"/>
                <a:gd name="T18" fmla="*/ 2147483646 w 380"/>
                <a:gd name="T19" fmla="*/ 0 h 2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80"/>
                <a:gd name="T31" fmla="*/ 0 h 289"/>
                <a:gd name="T32" fmla="*/ 380 w 380"/>
                <a:gd name="T33" fmla="*/ 289 h 28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80" h="289">
                  <a:moveTo>
                    <a:pt x="234" y="0"/>
                  </a:moveTo>
                  <a:lnTo>
                    <a:pt x="172" y="36"/>
                  </a:lnTo>
                  <a:lnTo>
                    <a:pt x="0" y="163"/>
                  </a:lnTo>
                  <a:lnTo>
                    <a:pt x="145" y="190"/>
                  </a:lnTo>
                  <a:lnTo>
                    <a:pt x="172" y="288"/>
                  </a:lnTo>
                  <a:lnTo>
                    <a:pt x="234" y="252"/>
                  </a:lnTo>
                  <a:lnTo>
                    <a:pt x="352" y="190"/>
                  </a:lnTo>
                  <a:lnTo>
                    <a:pt x="379" y="63"/>
                  </a:lnTo>
                  <a:lnTo>
                    <a:pt x="261" y="0"/>
                  </a:lnTo>
                  <a:lnTo>
                    <a:pt x="234" y="0"/>
                  </a:lnTo>
                </a:path>
              </a:pathLst>
            </a:custGeom>
            <a:solidFill>
              <a:srgbClr val="F0DBA8"/>
            </a:solidFill>
            <a:ln w="12700" cap="rnd">
              <a:solidFill>
                <a:srgbClr val="5490A8"/>
              </a:solidFill>
              <a:round/>
              <a:headEnd type="none" w="sm" len="sm"/>
              <a:tailEnd type="none" w="sm" len="sm"/>
            </a:ln>
          </p:spPr>
          <p:txBody>
            <a:bodyPr/>
            <a:lstStyle/>
            <a:p>
              <a:pPr>
                <a:defRPr/>
              </a:pPr>
              <a:endParaRPr lang="en-US" sz="1500" kern="0" dirty="0">
                <a:solidFill>
                  <a:srgbClr val="3366CC"/>
                </a:solidFill>
              </a:endParaRPr>
            </a:p>
          </p:txBody>
        </p:sp>
        <p:sp>
          <p:nvSpPr>
            <p:cNvPr id="90" name="Freeform 675">
              <a:extLst>
                <a:ext uri="{FF2B5EF4-FFF2-40B4-BE49-F238E27FC236}">
                  <a16:creationId xmlns:a16="http://schemas.microsoft.com/office/drawing/2014/main" id="{E76A8620-4FA9-0E26-C44A-11396F86267F}"/>
                </a:ext>
              </a:extLst>
            </p:cNvPr>
            <p:cNvSpPr>
              <a:spLocks/>
            </p:cNvSpPr>
            <p:nvPr/>
          </p:nvSpPr>
          <p:spPr bwMode="auto">
            <a:xfrm>
              <a:off x="8799514" y="5402264"/>
              <a:ext cx="454025" cy="687387"/>
            </a:xfrm>
            <a:custGeom>
              <a:avLst/>
              <a:gdLst>
                <a:gd name="T0" fmla="*/ 2147483646 w 316"/>
                <a:gd name="T1" fmla="*/ 2147483646 h 540"/>
                <a:gd name="T2" fmla="*/ 2147483646 w 316"/>
                <a:gd name="T3" fmla="*/ 2147483646 h 540"/>
                <a:gd name="T4" fmla="*/ 0 w 316"/>
                <a:gd name="T5" fmla="*/ 2147483646 h 540"/>
                <a:gd name="T6" fmla="*/ 0 w 316"/>
                <a:gd name="T7" fmla="*/ 2147483646 h 540"/>
                <a:gd name="T8" fmla="*/ 2147483646 w 316"/>
                <a:gd name="T9" fmla="*/ 2147483646 h 540"/>
                <a:gd name="T10" fmla="*/ 2147483646 w 316"/>
                <a:gd name="T11" fmla="*/ 0 h 540"/>
                <a:gd name="T12" fmla="*/ 2147483646 w 316"/>
                <a:gd name="T13" fmla="*/ 2147483646 h 540"/>
                <a:gd name="T14" fmla="*/ 2147483646 w 316"/>
                <a:gd name="T15" fmla="*/ 2147483646 h 540"/>
                <a:gd name="T16" fmla="*/ 0 60000 65536"/>
                <a:gd name="T17" fmla="*/ 0 60000 65536"/>
                <a:gd name="T18" fmla="*/ 0 60000 65536"/>
                <a:gd name="T19" fmla="*/ 0 60000 65536"/>
                <a:gd name="T20" fmla="*/ 0 60000 65536"/>
                <a:gd name="T21" fmla="*/ 0 60000 65536"/>
                <a:gd name="T22" fmla="*/ 0 60000 65536"/>
                <a:gd name="T23" fmla="*/ 0 60000 65536"/>
                <a:gd name="T24" fmla="*/ 0 w 316"/>
                <a:gd name="T25" fmla="*/ 0 h 540"/>
                <a:gd name="T26" fmla="*/ 316 w 316"/>
                <a:gd name="T27" fmla="*/ 540 h 54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6" h="540">
                  <a:moveTo>
                    <a:pt x="26" y="189"/>
                  </a:moveTo>
                  <a:lnTo>
                    <a:pt x="53" y="288"/>
                  </a:lnTo>
                  <a:lnTo>
                    <a:pt x="0" y="450"/>
                  </a:lnTo>
                  <a:lnTo>
                    <a:pt x="0" y="539"/>
                  </a:lnTo>
                  <a:lnTo>
                    <a:pt x="315" y="225"/>
                  </a:lnTo>
                  <a:lnTo>
                    <a:pt x="170" y="0"/>
                  </a:lnTo>
                  <a:lnTo>
                    <a:pt x="143" y="127"/>
                  </a:lnTo>
                  <a:lnTo>
                    <a:pt x="26" y="189"/>
                  </a:lnTo>
                </a:path>
              </a:pathLst>
            </a:custGeom>
            <a:solidFill>
              <a:srgbClr val="CC99FF"/>
            </a:solidFill>
            <a:ln w="12700" cap="rnd">
              <a:solidFill>
                <a:srgbClr val="5490A8"/>
              </a:solidFill>
              <a:round/>
              <a:headEnd type="none" w="sm" len="sm"/>
              <a:tailEnd type="none" w="sm" len="sm"/>
            </a:ln>
          </p:spPr>
          <p:txBody>
            <a:bodyPr/>
            <a:lstStyle/>
            <a:p>
              <a:pPr>
                <a:defRPr/>
              </a:pPr>
              <a:endParaRPr lang="en-US" sz="1500" kern="0" dirty="0">
                <a:solidFill>
                  <a:srgbClr val="3366CC"/>
                </a:solidFill>
              </a:endParaRPr>
            </a:p>
          </p:txBody>
        </p:sp>
        <p:sp>
          <p:nvSpPr>
            <p:cNvPr id="91" name="Freeform 676">
              <a:extLst>
                <a:ext uri="{FF2B5EF4-FFF2-40B4-BE49-F238E27FC236}">
                  <a16:creationId xmlns:a16="http://schemas.microsoft.com/office/drawing/2014/main" id="{CC7A71BB-7198-163D-467A-80DB1FBE5403}"/>
                </a:ext>
              </a:extLst>
            </p:cNvPr>
            <p:cNvSpPr>
              <a:spLocks/>
            </p:cNvSpPr>
            <p:nvPr/>
          </p:nvSpPr>
          <p:spPr bwMode="auto">
            <a:xfrm>
              <a:off x="8799513" y="5688013"/>
              <a:ext cx="544512" cy="482600"/>
            </a:xfrm>
            <a:custGeom>
              <a:avLst/>
              <a:gdLst>
                <a:gd name="T0" fmla="*/ 0 w 380"/>
                <a:gd name="T1" fmla="*/ 2147483646 h 379"/>
                <a:gd name="T2" fmla="*/ 0 w 380"/>
                <a:gd name="T3" fmla="*/ 2147483646 h 379"/>
                <a:gd name="T4" fmla="*/ 2147483646 w 380"/>
                <a:gd name="T5" fmla="*/ 2147483646 h 379"/>
                <a:gd name="T6" fmla="*/ 2147483646 w 380"/>
                <a:gd name="T7" fmla="*/ 2147483646 h 379"/>
                <a:gd name="T8" fmla="*/ 2147483646 w 380"/>
                <a:gd name="T9" fmla="*/ 0 h 379"/>
                <a:gd name="T10" fmla="*/ 2147483646 w 380"/>
                <a:gd name="T11" fmla="*/ 0 h 379"/>
                <a:gd name="T12" fmla="*/ 0 w 380"/>
                <a:gd name="T13" fmla="*/ 2147483646 h 379"/>
                <a:gd name="T14" fmla="*/ 0 60000 65536"/>
                <a:gd name="T15" fmla="*/ 0 60000 65536"/>
                <a:gd name="T16" fmla="*/ 0 60000 65536"/>
                <a:gd name="T17" fmla="*/ 0 60000 65536"/>
                <a:gd name="T18" fmla="*/ 0 60000 65536"/>
                <a:gd name="T19" fmla="*/ 0 60000 65536"/>
                <a:gd name="T20" fmla="*/ 0 60000 65536"/>
                <a:gd name="T21" fmla="*/ 0 w 380"/>
                <a:gd name="T22" fmla="*/ 0 h 379"/>
                <a:gd name="T23" fmla="*/ 380 w 380"/>
                <a:gd name="T24" fmla="*/ 379 h 37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0" h="379">
                  <a:moveTo>
                    <a:pt x="0" y="315"/>
                  </a:moveTo>
                  <a:lnTo>
                    <a:pt x="0" y="378"/>
                  </a:lnTo>
                  <a:lnTo>
                    <a:pt x="316" y="351"/>
                  </a:lnTo>
                  <a:lnTo>
                    <a:pt x="316" y="91"/>
                  </a:lnTo>
                  <a:lnTo>
                    <a:pt x="379" y="0"/>
                  </a:lnTo>
                  <a:lnTo>
                    <a:pt x="316" y="0"/>
                  </a:lnTo>
                  <a:lnTo>
                    <a:pt x="0" y="315"/>
                  </a:lnTo>
                </a:path>
              </a:pathLst>
            </a:custGeom>
            <a:solidFill>
              <a:srgbClr val="CC99FF"/>
            </a:solidFill>
            <a:ln w="12700" cap="rnd">
              <a:solidFill>
                <a:srgbClr val="5490A8"/>
              </a:solidFill>
              <a:round/>
              <a:headEnd type="none" w="sm" len="sm"/>
              <a:tailEnd type="none" w="sm" len="sm"/>
            </a:ln>
          </p:spPr>
          <p:txBody>
            <a:bodyPr/>
            <a:lstStyle/>
            <a:p>
              <a:pPr>
                <a:defRPr/>
              </a:pPr>
              <a:endParaRPr lang="en-US" sz="1500" kern="0" dirty="0">
                <a:solidFill>
                  <a:srgbClr val="3366CC"/>
                </a:solidFill>
              </a:endParaRPr>
            </a:p>
          </p:txBody>
        </p:sp>
        <p:sp>
          <p:nvSpPr>
            <p:cNvPr id="92" name="Freeform 677">
              <a:extLst>
                <a:ext uri="{FF2B5EF4-FFF2-40B4-BE49-F238E27FC236}">
                  <a16:creationId xmlns:a16="http://schemas.microsoft.com/office/drawing/2014/main" id="{3DEC7683-9F8B-68F0-C156-A442746BFA7C}"/>
                </a:ext>
              </a:extLst>
            </p:cNvPr>
            <p:cNvSpPr>
              <a:spLocks/>
            </p:cNvSpPr>
            <p:nvPr/>
          </p:nvSpPr>
          <p:spPr bwMode="auto">
            <a:xfrm>
              <a:off x="9251951" y="5643564"/>
              <a:ext cx="415925" cy="492125"/>
            </a:xfrm>
            <a:custGeom>
              <a:avLst/>
              <a:gdLst>
                <a:gd name="T0" fmla="*/ 2147483646 w 291"/>
                <a:gd name="T1" fmla="*/ 2147483646 h 388"/>
                <a:gd name="T2" fmla="*/ 0 w 291"/>
                <a:gd name="T3" fmla="*/ 2147483646 h 388"/>
                <a:gd name="T4" fmla="*/ 0 w 291"/>
                <a:gd name="T5" fmla="*/ 2147483646 h 388"/>
                <a:gd name="T6" fmla="*/ 2147483646 w 291"/>
                <a:gd name="T7" fmla="*/ 2147483646 h 388"/>
                <a:gd name="T8" fmla="*/ 2147483646 w 291"/>
                <a:gd name="T9" fmla="*/ 2147483646 h 388"/>
                <a:gd name="T10" fmla="*/ 2147483646 w 291"/>
                <a:gd name="T11" fmla="*/ 2147483646 h 388"/>
                <a:gd name="T12" fmla="*/ 2147483646 w 291"/>
                <a:gd name="T13" fmla="*/ 2147483646 h 388"/>
                <a:gd name="T14" fmla="*/ 2147483646 w 291"/>
                <a:gd name="T15" fmla="*/ 2147483646 h 388"/>
                <a:gd name="T16" fmla="*/ 2147483646 w 291"/>
                <a:gd name="T17" fmla="*/ 2147483646 h 388"/>
                <a:gd name="T18" fmla="*/ 2147483646 w 291"/>
                <a:gd name="T19" fmla="*/ 0 h 388"/>
                <a:gd name="T20" fmla="*/ 2147483646 w 291"/>
                <a:gd name="T21" fmla="*/ 2147483646 h 38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91"/>
                <a:gd name="T34" fmla="*/ 0 h 388"/>
                <a:gd name="T35" fmla="*/ 291 w 291"/>
                <a:gd name="T36" fmla="*/ 388 h 38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91" h="388">
                  <a:moveTo>
                    <a:pt x="63" y="36"/>
                  </a:moveTo>
                  <a:lnTo>
                    <a:pt x="0" y="127"/>
                  </a:lnTo>
                  <a:lnTo>
                    <a:pt x="0" y="387"/>
                  </a:lnTo>
                  <a:lnTo>
                    <a:pt x="263" y="387"/>
                  </a:lnTo>
                  <a:lnTo>
                    <a:pt x="263" y="288"/>
                  </a:lnTo>
                  <a:lnTo>
                    <a:pt x="290" y="261"/>
                  </a:lnTo>
                  <a:lnTo>
                    <a:pt x="236" y="189"/>
                  </a:lnTo>
                  <a:lnTo>
                    <a:pt x="172" y="189"/>
                  </a:lnTo>
                  <a:lnTo>
                    <a:pt x="172" y="127"/>
                  </a:lnTo>
                  <a:lnTo>
                    <a:pt x="118" y="0"/>
                  </a:lnTo>
                  <a:lnTo>
                    <a:pt x="63" y="36"/>
                  </a:lnTo>
                </a:path>
              </a:pathLst>
            </a:custGeom>
            <a:solidFill>
              <a:srgbClr val="CC99FF"/>
            </a:solidFill>
            <a:ln w="12700" cap="rnd">
              <a:solidFill>
                <a:srgbClr val="5490A8"/>
              </a:solidFill>
              <a:round/>
              <a:headEnd type="none" w="sm" len="sm"/>
              <a:tailEnd type="none" w="sm" len="sm"/>
            </a:ln>
          </p:spPr>
          <p:txBody>
            <a:bodyPr/>
            <a:lstStyle/>
            <a:p>
              <a:pPr>
                <a:defRPr/>
              </a:pPr>
              <a:endParaRPr lang="en-US" sz="1500" kern="0" dirty="0">
                <a:solidFill>
                  <a:srgbClr val="3366CC"/>
                </a:solidFill>
              </a:endParaRPr>
            </a:p>
          </p:txBody>
        </p:sp>
        <p:sp>
          <p:nvSpPr>
            <p:cNvPr id="93" name="Freeform 678">
              <a:extLst>
                <a:ext uri="{FF2B5EF4-FFF2-40B4-BE49-F238E27FC236}">
                  <a16:creationId xmlns:a16="http://schemas.microsoft.com/office/drawing/2014/main" id="{CF8D0C73-681C-31C0-8566-1B654A418343}"/>
                </a:ext>
              </a:extLst>
            </p:cNvPr>
            <p:cNvSpPr>
              <a:spLocks/>
            </p:cNvSpPr>
            <p:nvPr/>
          </p:nvSpPr>
          <p:spPr bwMode="auto">
            <a:xfrm>
              <a:off x="9420226" y="5643564"/>
              <a:ext cx="468313" cy="492125"/>
            </a:xfrm>
            <a:custGeom>
              <a:avLst/>
              <a:gdLst>
                <a:gd name="T0" fmla="*/ 2147483646 w 327"/>
                <a:gd name="T1" fmla="*/ 2147483646 h 388"/>
                <a:gd name="T2" fmla="*/ 2147483646 w 327"/>
                <a:gd name="T3" fmla="*/ 2147483646 h 388"/>
                <a:gd name="T4" fmla="*/ 2147483646 w 327"/>
                <a:gd name="T5" fmla="*/ 2147483646 h 388"/>
                <a:gd name="T6" fmla="*/ 2147483646 w 327"/>
                <a:gd name="T7" fmla="*/ 2147483646 h 388"/>
                <a:gd name="T8" fmla="*/ 2147483646 w 327"/>
                <a:gd name="T9" fmla="*/ 0 h 388"/>
                <a:gd name="T10" fmla="*/ 0 w 327"/>
                <a:gd name="T11" fmla="*/ 0 h 388"/>
                <a:gd name="T12" fmla="*/ 2147483646 w 327"/>
                <a:gd name="T13" fmla="*/ 2147483646 h 388"/>
                <a:gd name="T14" fmla="*/ 2147483646 w 327"/>
                <a:gd name="T15" fmla="*/ 2147483646 h 388"/>
                <a:gd name="T16" fmla="*/ 2147483646 w 327"/>
                <a:gd name="T17" fmla="*/ 2147483646 h 388"/>
                <a:gd name="T18" fmla="*/ 2147483646 w 327"/>
                <a:gd name="T19" fmla="*/ 2147483646 h 3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7"/>
                <a:gd name="T31" fmla="*/ 0 h 388"/>
                <a:gd name="T32" fmla="*/ 327 w 327"/>
                <a:gd name="T33" fmla="*/ 388 h 38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7" h="388">
                  <a:moveTo>
                    <a:pt x="172" y="261"/>
                  </a:moveTo>
                  <a:lnTo>
                    <a:pt x="145" y="288"/>
                  </a:lnTo>
                  <a:lnTo>
                    <a:pt x="145" y="387"/>
                  </a:lnTo>
                  <a:lnTo>
                    <a:pt x="326" y="387"/>
                  </a:lnTo>
                  <a:lnTo>
                    <a:pt x="208" y="0"/>
                  </a:lnTo>
                  <a:lnTo>
                    <a:pt x="0" y="0"/>
                  </a:lnTo>
                  <a:lnTo>
                    <a:pt x="54" y="127"/>
                  </a:lnTo>
                  <a:lnTo>
                    <a:pt x="54" y="189"/>
                  </a:lnTo>
                  <a:lnTo>
                    <a:pt x="118" y="189"/>
                  </a:lnTo>
                  <a:lnTo>
                    <a:pt x="172" y="261"/>
                  </a:lnTo>
                </a:path>
              </a:pathLst>
            </a:custGeom>
            <a:solidFill>
              <a:srgbClr val="CC99FF"/>
            </a:solidFill>
            <a:ln w="12700" cap="rnd">
              <a:solidFill>
                <a:srgbClr val="5490A8"/>
              </a:solidFill>
              <a:round/>
              <a:headEnd type="none" w="sm" len="sm"/>
              <a:tailEnd type="none" w="sm" len="sm"/>
            </a:ln>
          </p:spPr>
          <p:txBody>
            <a:bodyPr/>
            <a:lstStyle/>
            <a:p>
              <a:pPr>
                <a:defRPr/>
              </a:pPr>
              <a:endParaRPr lang="en-US" sz="1500" kern="0" dirty="0">
                <a:solidFill>
                  <a:srgbClr val="3366CC"/>
                </a:solidFill>
              </a:endParaRPr>
            </a:p>
          </p:txBody>
        </p:sp>
        <p:sp>
          <p:nvSpPr>
            <p:cNvPr id="94" name="Freeform 679">
              <a:extLst>
                <a:ext uri="{FF2B5EF4-FFF2-40B4-BE49-F238E27FC236}">
                  <a16:creationId xmlns:a16="http://schemas.microsoft.com/office/drawing/2014/main" id="{19AAAF6B-3ACC-9641-9049-4198FF3162AA}"/>
                </a:ext>
              </a:extLst>
            </p:cNvPr>
            <p:cNvSpPr>
              <a:spLocks/>
            </p:cNvSpPr>
            <p:nvPr/>
          </p:nvSpPr>
          <p:spPr bwMode="auto">
            <a:xfrm>
              <a:off x="8953501" y="4843463"/>
              <a:ext cx="390525" cy="481012"/>
            </a:xfrm>
            <a:custGeom>
              <a:avLst/>
              <a:gdLst>
                <a:gd name="T0" fmla="*/ 0 w 273"/>
                <a:gd name="T1" fmla="*/ 2147483646 h 379"/>
                <a:gd name="T2" fmla="*/ 2147483646 w 273"/>
                <a:gd name="T3" fmla="*/ 2147483646 h 379"/>
                <a:gd name="T4" fmla="*/ 2147483646 w 273"/>
                <a:gd name="T5" fmla="*/ 2147483646 h 379"/>
                <a:gd name="T6" fmla="*/ 2147483646 w 273"/>
                <a:gd name="T7" fmla="*/ 2147483646 h 379"/>
                <a:gd name="T8" fmla="*/ 2147483646 w 273"/>
                <a:gd name="T9" fmla="*/ 2147483646 h 379"/>
                <a:gd name="T10" fmla="*/ 2147483646 w 273"/>
                <a:gd name="T11" fmla="*/ 2147483646 h 379"/>
                <a:gd name="T12" fmla="*/ 2147483646 w 273"/>
                <a:gd name="T13" fmla="*/ 0 h 379"/>
                <a:gd name="T14" fmla="*/ 2147483646 w 273"/>
                <a:gd name="T15" fmla="*/ 2147483646 h 379"/>
                <a:gd name="T16" fmla="*/ 0 w 273"/>
                <a:gd name="T17" fmla="*/ 2147483646 h 37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3"/>
                <a:gd name="T28" fmla="*/ 0 h 379"/>
                <a:gd name="T29" fmla="*/ 273 w 273"/>
                <a:gd name="T30" fmla="*/ 379 h 37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3" h="379">
                  <a:moveTo>
                    <a:pt x="0" y="189"/>
                  </a:moveTo>
                  <a:lnTo>
                    <a:pt x="36" y="251"/>
                  </a:lnTo>
                  <a:lnTo>
                    <a:pt x="181" y="378"/>
                  </a:lnTo>
                  <a:lnTo>
                    <a:pt x="272" y="351"/>
                  </a:lnTo>
                  <a:lnTo>
                    <a:pt x="181" y="189"/>
                  </a:lnTo>
                  <a:lnTo>
                    <a:pt x="181" y="91"/>
                  </a:lnTo>
                  <a:lnTo>
                    <a:pt x="36" y="0"/>
                  </a:lnTo>
                  <a:lnTo>
                    <a:pt x="36" y="126"/>
                  </a:lnTo>
                  <a:lnTo>
                    <a:pt x="0" y="189"/>
                  </a:lnTo>
                </a:path>
              </a:pathLst>
            </a:custGeom>
            <a:solidFill>
              <a:srgbClr val="99CCFF"/>
            </a:solidFill>
            <a:ln w="12700" cap="rnd">
              <a:solidFill>
                <a:srgbClr val="5490A8"/>
              </a:solidFill>
              <a:round/>
              <a:headEnd type="none" w="sm" len="sm"/>
              <a:tailEnd type="none" w="sm" len="sm"/>
            </a:ln>
          </p:spPr>
          <p:txBody>
            <a:bodyPr/>
            <a:lstStyle/>
            <a:p>
              <a:pPr>
                <a:defRPr/>
              </a:pPr>
              <a:endParaRPr lang="en-US" sz="1500" kern="0" dirty="0">
                <a:solidFill>
                  <a:srgbClr val="3366CC"/>
                </a:solidFill>
              </a:endParaRPr>
            </a:p>
          </p:txBody>
        </p:sp>
        <p:sp>
          <p:nvSpPr>
            <p:cNvPr id="95" name="Freeform 681">
              <a:extLst>
                <a:ext uri="{FF2B5EF4-FFF2-40B4-BE49-F238E27FC236}">
                  <a16:creationId xmlns:a16="http://schemas.microsoft.com/office/drawing/2014/main" id="{5BFB5245-B3B4-39A8-5361-FB2151D4B85B}"/>
                </a:ext>
              </a:extLst>
            </p:cNvPr>
            <p:cNvSpPr>
              <a:spLocks/>
            </p:cNvSpPr>
            <p:nvPr/>
          </p:nvSpPr>
          <p:spPr bwMode="auto">
            <a:xfrm>
              <a:off x="9212263" y="4957763"/>
              <a:ext cx="209550" cy="285750"/>
            </a:xfrm>
            <a:custGeom>
              <a:avLst/>
              <a:gdLst>
                <a:gd name="T0" fmla="*/ 2147483646 w 146"/>
                <a:gd name="T1" fmla="*/ 0 h 225"/>
                <a:gd name="T2" fmla="*/ 0 w 146"/>
                <a:gd name="T3" fmla="*/ 0 h 225"/>
                <a:gd name="T4" fmla="*/ 0 w 146"/>
                <a:gd name="T5" fmla="*/ 2147483646 h 225"/>
                <a:gd name="T6" fmla="*/ 2147483646 w 146"/>
                <a:gd name="T7" fmla="*/ 2147483646 h 225"/>
                <a:gd name="T8" fmla="*/ 2147483646 w 146"/>
                <a:gd name="T9" fmla="*/ 2147483646 h 225"/>
                <a:gd name="T10" fmla="*/ 2147483646 w 146"/>
                <a:gd name="T11" fmla="*/ 0 h 225"/>
                <a:gd name="T12" fmla="*/ 0 60000 65536"/>
                <a:gd name="T13" fmla="*/ 0 60000 65536"/>
                <a:gd name="T14" fmla="*/ 0 60000 65536"/>
                <a:gd name="T15" fmla="*/ 0 60000 65536"/>
                <a:gd name="T16" fmla="*/ 0 60000 65536"/>
                <a:gd name="T17" fmla="*/ 0 60000 65536"/>
                <a:gd name="T18" fmla="*/ 0 w 146"/>
                <a:gd name="T19" fmla="*/ 0 h 225"/>
                <a:gd name="T20" fmla="*/ 146 w 146"/>
                <a:gd name="T21" fmla="*/ 225 h 225"/>
              </a:gdLst>
              <a:ahLst/>
              <a:cxnLst>
                <a:cxn ang="T12">
                  <a:pos x="T0" y="T1"/>
                </a:cxn>
                <a:cxn ang="T13">
                  <a:pos x="T2" y="T3"/>
                </a:cxn>
                <a:cxn ang="T14">
                  <a:pos x="T4" y="T5"/>
                </a:cxn>
                <a:cxn ang="T15">
                  <a:pos x="T6" y="T7"/>
                </a:cxn>
                <a:cxn ang="T16">
                  <a:pos x="T8" y="T9"/>
                </a:cxn>
                <a:cxn ang="T17">
                  <a:pos x="T10" y="T11"/>
                </a:cxn>
              </a:cxnLst>
              <a:rect l="T18" t="T19" r="T20" b="T21"/>
              <a:pathLst>
                <a:path w="146" h="225">
                  <a:moveTo>
                    <a:pt x="54" y="0"/>
                  </a:moveTo>
                  <a:lnTo>
                    <a:pt x="0" y="0"/>
                  </a:lnTo>
                  <a:lnTo>
                    <a:pt x="0" y="98"/>
                  </a:lnTo>
                  <a:lnTo>
                    <a:pt x="145" y="224"/>
                  </a:lnTo>
                  <a:lnTo>
                    <a:pt x="145" y="62"/>
                  </a:lnTo>
                  <a:lnTo>
                    <a:pt x="54" y="0"/>
                  </a:lnTo>
                </a:path>
              </a:pathLst>
            </a:custGeom>
            <a:solidFill>
              <a:srgbClr val="99CCFF"/>
            </a:solidFill>
            <a:ln w="12700" cap="rnd">
              <a:solidFill>
                <a:srgbClr val="5490A8"/>
              </a:solidFill>
              <a:round/>
              <a:headEnd type="none" w="sm" len="sm"/>
              <a:tailEnd type="none" w="sm" len="sm"/>
            </a:ln>
          </p:spPr>
          <p:txBody>
            <a:bodyPr/>
            <a:lstStyle/>
            <a:p>
              <a:pPr>
                <a:defRPr/>
              </a:pPr>
              <a:endParaRPr lang="en-US" sz="1500" kern="0" dirty="0">
                <a:solidFill>
                  <a:srgbClr val="3366CC"/>
                </a:solidFill>
              </a:endParaRPr>
            </a:p>
          </p:txBody>
        </p:sp>
        <p:sp>
          <p:nvSpPr>
            <p:cNvPr id="96" name="Freeform 682">
              <a:extLst>
                <a:ext uri="{FF2B5EF4-FFF2-40B4-BE49-F238E27FC236}">
                  <a16:creationId xmlns:a16="http://schemas.microsoft.com/office/drawing/2014/main" id="{823F9214-3995-F309-1459-7C72FB801114}"/>
                </a:ext>
              </a:extLst>
            </p:cNvPr>
            <p:cNvSpPr>
              <a:spLocks/>
            </p:cNvSpPr>
            <p:nvPr/>
          </p:nvSpPr>
          <p:spPr bwMode="auto">
            <a:xfrm>
              <a:off x="9004301" y="4602164"/>
              <a:ext cx="339725" cy="276225"/>
            </a:xfrm>
            <a:custGeom>
              <a:avLst/>
              <a:gdLst>
                <a:gd name="T0" fmla="*/ 2147483646 w 237"/>
                <a:gd name="T1" fmla="*/ 0 h 217"/>
                <a:gd name="T2" fmla="*/ 0 w 237"/>
                <a:gd name="T3" fmla="*/ 2147483646 h 217"/>
                <a:gd name="T4" fmla="*/ 2147483646 w 237"/>
                <a:gd name="T5" fmla="*/ 2147483646 h 217"/>
                <a:gd name="T6" fmla="*/ 2147483646 w 237"/>
                <a:gd name="T7" fmla="*/ 2147483646 h 217"/>
                <a:gd name="T8" fmla="*/ 2147483646 w 237"/>
                <a:gd name="T9" fmla="*/ 2147483646 h 217"/>
                <a:gd name="T10" fmla="*/ 2147483646 w 237"/>
                <a:gd name="T11" fmla="*/ 2147483646 h 217"/>
                <a:gd name="T12" fmla="*/ 2147483646 w 237"/>
                <a:gd name="T13" fmla="*/ 0 h 217"/>
                <a:gd name="T14" fmla="*/ 0 60000 65536"/>
                <a:gd name="T15" fmla="*/ 0 60000 65536"/>
                <a:gd name="T16" fmla="*/ 0 60000 65536"/>
                <a:gd name="T17" fmla="*/ 0 60000 65536"/>
                <a:gd name="T18" fmla="*/ 0 60000 65536"/>
                <a:gd name="T19" fmla="*/ 0 60000 65536"/>
                <a:gd name="T20" fmla="*/ 0 60000 65536"/>
                <a:gd name="T21" fmla="*/ 0 w 237"/>
                <a:gd name="T22" fmla="*/ 0 h 217"/>
                <a:gd name="T23" fmla="*/ 237 w 237"/>
                <a:gd name="T24" fmla="*/ 217 h 2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7" h="217">
                  <a:moveTo>
                    <a:pt x="82" y="0"/>
                  </a:moveTo>
                  <a:lnTo>
                    <a:pt x="0" y="63"/>
                  </a:lnTo>
                  <a:lnTo>
                    <a:pt x="54" y="189"/>
                  </a:lnTo>
                  <a:lnTo>
                    <a:pt x="236" y="216"/>
                  </a:lnTo>
                  <a:lnTo>
                    <a:pt x="236" y="125"/>
                  </a:lnTo>
                  <a:lnTo>
                    <a:pt x="200" y="27"/>
                  </a:lnTo>
                  <a:lnTo>
                    <a:pt x="82" y="0"/>
                  </a:lnTo>
                </a:path>
              </a:pathLst>
            </a:custGeom>
            <a:solidFill>
              <a:srgbClr val="99CCFF"/>
            </a:solidFill>
            <a:ln w="12700" cap="rnd">
              <a:solidFill>
                <a:srgbClr val="5490A8"/>
              </a:solidFill>
              <a:round/>
              <a:headEnd type="none" w="sm" len="sm"/>
              <a:tailEnd type="none" w="sm" len="sm"/>
            </a:ln>
          </p:spPr>
          <p:txBody>
            <a:bodyPr/>
            <a:lstStyle/>
            <a:p>
              <a:pPr>
                <a:defRPr/>
              </a:pPr>
              <a:endParaRPr lang="en-US" sz="1500" kern="0" dirty="0">
                <a:solidFill>
                  <a:srgbClr val="3366CC"/>
                </a:solidFill>
              </a:endParaRPr>
            </a:p>
          </p:txBody>
        </p:sp>
        <p:sp>
          <p:nvSpPr>
            <p:cNvPr id="97" name="Freeform 683">
              <a:extLst>
                <a:ext uri="{FF2B5EF4-FFF2-40B4-BE49-F238E27FC236}">
                  <a16:creationId xmlns:a16="http://schemas.microsoft.com/office/drawing/2014/main" id="{DE6BF1A6-A548-7537-1DF0-5CB590169B38}"/>
                </a:ext>
              </a:extLst>
            </p:cNvPr>
            <p:cNvSpPr>
              <a:spLocks/>
            </p:cNvSpPr>
            <p:nvPr/>
          </p:nvSpPr>
          <p:spPr bwMode="auto">
            <a:xfrm>
              <a:off x="9666288" y="4922838"/>
              <a:ext cx="336550" cy="481012"/>
            </a:xfrm>
            <a:custGeom>
              <a:avLst/>
              <a:gdLst>
                <a:gd name="T0" fmla="*/ 2147483646 w 234"/>
                <a:gd name="T1" fmla="*/ 0 h 379"/>
                <a:gd name="T2" fmla="*/ 0 w 234"/>
                <a:gd name="T3" fmla="*/ 2147483646 h 379"/>
                <a:gd name="T4" fmla="*/ 2147483646 w 234"/>
                <a:gd name="T5" fmla="*/ 2147483646 h 379"/>
                <a:gd name="T6" fmla="*/ 2147483646 w 234"/>
                <a:gd name="T7" fmla="*/ 2147483646 h 379"/>
                <a:gd name="T8" fmla="*/ 2147483646 w 234"/>
                <a:gd name="T9" fmla="*/ 2147483646 h 379"/>
                <a:gd name="T10" fmla="*/ 2147483646 w 234"/>
                <a:gd name="T11" fmla="*/ 2147483646 h 379"/>
                <a:gd name="T12" fmla="*/ 2147483646 w 234"/>
                <a:gd name="T13" fmla="*/ 0 h 379"/>
                <a:gd name="T14" fmla="*/ 2147483646 w 234"/>
                <a:gd name="T15" fmla="*/ 0 h 379"/>
                <a:gd name="T16" fmla="*/ 0 60000 65536"/>
                <a:gd name="T17" fmla="*/ 0 60000 65536"/>
                <a:gd name="T18" fmla="*/ 0 60000 65536"/>
                <a:gd name="T19" fmla="*/ 0 60000 65536"/>
                <a:gd name="T20" fmla="*/ 0 60000 65536"/>
                <a:gd name="T21" fmla="*/ 0 60000 65536"/>
                <a:gd name="T22" fmla="*/ 0 60000 65536"/>
                <a:gd name="T23" fmla="*/ 0 60000 65536"/>
                <a:gd name="T24" fmla="*/ 0 w 234"/>
                <a:gd name="T25" fmla="*/ 0 h 379"/>
                <a:gd name="T26" fmla="*/ 234 w 234"/>
                <a:gd name="T27" fmla="*/ 379 h 37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4" h="379">
                  <a:moveTo>
                    <a:pt x="36" y="0"/>
                  </a:moveTo>
                  <a:lnTo>
                    <a:pt x="0" y="251"/>
                  </a:lnTo>
                  <a:lnTo>
                    <a:pt x="63" y="378"/>
                  </a:lnTo>
                  <a:lnTo>
                    <a:pt x="154" y="287"/>
                  </a:lnTo>
                  <a:lnTo>
                    <a:pt x="233" y="27"/>
                  </a:lnTo>
                  <a:lnTo>
                    <a:pt x="154" y="62"/>
                  </a:lnTo>
                  <a:lnTo>
                    <a:pt x="154" y="0"/>
                  </a:lnTo>
                  <a:lnTo>
                    <a:pt x="36" y="0"/>
                  </a:lnTo>
                </a:path>
              </a:pathLst>
            </a:custGeom>
            <a:solidFill>
              <a:srgbClr val="D7E8B0"/>
            </a:solidFill>
            <a:ln w="12700" cap="rnd">
              <a:solidFill>
                <a:srgbClr val="5490A8"/>
              </a:solidFill>
              <a:round/>
              <a:headEnd type="none" w="sm" len="sm"/>
              <a:tailEnd type="none" w="sm" len="sm"/>
            </a:ln>
          </p:spPr>
          <p:txBody>
            <a:bodyPr/>
            <a:lstStyle/>
            <a:p>
              <a:pPr>
                <a:defRPr/>
              </a:pPr>
              <a:endParaRPr lang="en-US" sz="1500" kern="0" dirty="0">
                <a:solidFill>
                  <a:srgbClr val="3366CC"/>
                </a:solidFill>
              </a:endParaRPr>
            </a:p>
          </p:txBody>
        </p:sp>
        <p:sp>
          <p:nvSpPr>
            <p:cNvPr id="98" name="Oval 684">
              <a:extLst>
                <a:ext uri="{FF2B5EF4-FFF2-40B4-BE49-F238E27FC236}">
                  <a16:creationId xmlns:a16="http://schemas.microsoft.com/office/drawing/2014/main" id="{AC1BD58A-C0BE-C27E-A49F-2EC65BE4912B}"/>
                </a:ext>
              </a:extLst>
            </p:cNvPr>
            <p:cNvSpPr>
              <a:spLocks noChangeArrowheads="1"/>
            </p:cNvSpPr>
            <p:nvPr/>
          </p:nvSpPr>
          <p:spPr bwMode="auto">
            <a:xfrm>
              <a:off x="9259888" y="5657851"/>
              <a:ext cx="146050" cy="130175"/>
            </a:xfrm>
            <a:prstGeom prst="ellipse">
              <a:avLst/>
            </a:prstGeom>
            <a:solidFill>
              <a:srgbClr val="CC99FF"/>
            </a:solidFill>
            <a:ln w="12700">
              <a:solidFill>
                <a:srgbClr val="5490A8"/>
              </a:solidFill>
              <a:round/>
              <a:headEnd/>
              <a:tailEnd/>
            </a:ln>
          </p:spPr>
          <p:txBody>
            <a:bodyPr wrap="none" anchor="ctr"/>
            <a:lstStyle>
              <a:lvl1pPr>
                <a:spcBef>
                  <a:spcPct val="20000"/>
                </a:spcBef>
                <a:buClr>
                  <a:schemeClr val="accent1"/>
                </a:buClr>
                <a:buSzPct val="70000"/>
                <a:buFont typeface="Monotype Sorts" pitchFamily="2" charset="2"/>
                <a:buChar char="n"/>
                <a:defRPr kumimoji="1" sz="2000" b="1">
                  <a:solidFill>
                    <a:schemeClr val="tx1"/>
                  </a:solidFill>
                  <a:latin typeface="Arial" panose="020B0604020202020204" pitchFamily="34" charset="0"/>
                </a:defRPr>
              </a:lvl1pPr>
              <a:lvl2pPr marL="742950" indent="-285750">
                <a:spcBef>
                  <a:spcPct val="20000"/>
                </a:spcBef>
                <a:buChar char="–"/>
                <a:defRPr kumimoji="1" sz="2000" b="1">
                  <a:solidFill>
                    <a:schemeClr val="tx1"/>
                  </a:solidFill>
                  <a:latin typeface="Arial" panose="020B0604020202020204" pitchFamily="34" charset="0"/>
                </a:defRPr>
              </a:lvl2pPr>
              <a:lvl3pPr marL="1143000" indent="-228600">
                <a:spcBef>
                  <a:spcPct val="20000"/>
                </a:spcBef>
                <a:buChar char="•"/>
                <a:defRPr kumimoji="1" sz="2000" b="1">
                  <a:solidFill>
                    <a:schemeClr val="tx1"/>
                  </a:solidFill>
                  <a:latin typeface="Arial" panose="020B0604020202020204" pitchFamily="34" charset="0"/>
                </a:defRPr>
              </a:lvl3pPr>
              <a:lvl4pPr marL="1600200" indent="-228600">
                <a:spcBef>
                  <a:spcPct val="20000"/>
                </a:spcBef>
                <a:buChar char="–"/>
                <a:defRPr kumimoji="1" sz="2000" b="1">
                  <a:solidFill>
                    <a:schemeClr val="tx1"/>
                  </a:solidFill>
                  <a:latin typeface="Arial" panose="020B0604020202020204" pitchFamily="34" charset="0"/>
                </a:defRPr>
              </a:lvl4pPr>
              <a:lvl5pPr marL="2057400" indent="-228600">
                <a:spcBef>
                  <a:spcPct val="20000"/>
                </a:spcBef>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chemeClr val="tx1"/>
                  </a:solidFill>
                  <a:latin typeface="Arial" panose="020B0604020202020204" pitchFamily="34" charset="0"/>
                </a:defRPr>
              </a:lvl9pPr>
            </a:lstStyle>
            <a:p>
              <a:pPr>
                <a:spcBef>
                  <a:spcPct val="0"/>
                </a:spcBef>
                <a:buClrTx/>
                <a:buSzTx/>
                <a:buNone/>
                <a:defRPr/>
              </a:pPr>
              <a:endParaRPr kumimoji="0" lang="en-US" sz="1800" b="0" kern="0" dirty="0">
                <a:solidFill>
                  <a:srgbClr val="000000"/>
                </a:solidFill>
              </a:endParaRPr>
            </a:p>
          </p:txBody>
        </p:sp>
        <p:sp>
          <p:nvSpPr>
            <p:cNvPr id="99" name="Oval 685">
              <a:extLst>
                <a:ext uri="{FF2B5EF4-FFF2-40B4-BE49-F238E27FC236}">
                  <a16:creationId xmlns:a16="http://schemas.microsoft.com/office/drawing/2014/main" id="{A2196384-C93C-8A34-B703-C43CD1491169}"/>
                </a:ext>
              </a:extLst>
            </p:cNvPr>
            <p:cNvSpPr>
              <a:spLocks noChangeArrowheads="1"/>
            </p:cNvSpPr>
            <p:nvPr/>
          </p:nvSpPr>
          <p:spPr bwMode="auto">
            <a:xfrm>
              <a:off x="7208838" y="2928938"/>
              <a:ext cx="146050" cy="127000"/>
            </a:xfrm>
            <a:prstGeom prst="ellipse">
              <a:avLst/>
            </a:prstGeom>
            <a:solidFill>
              <a:srgbClr val="FFCC00"/>
            </a:solidFill>
            <a:ln w="12700">
              <a:solidFill>
                <a:srgbClr val="5490A8"/>
              </a:solidFill>
              <a:round/>
              <a:headEnd/>
              <a:tailEnd/>
            </a:ln>
          </p:spPr>
          <p:txBody>
            <a:bodyPr wrap="none" anchor="ctr"/>
            <a:lstStyle>
              <a:lvl1pPr>
                <a:spcBef>
                  <a:spcPct val="20000"/>
                </a:spcBef>
                <a:buClr>
                  <a:schemeClr val="accent1"/>
                </a:buClr>
                <a:buSzPct val="70000"/>
                <a:buFont typeface="Monotype Sorts" pitchFamily="2" charset="2"/>
                <a:buChar char="n"/>
                <a:defRPr kumimoji="1" sz="2000" b="1">
                  <a:solidFill>
                    <a:schemeClr val="tx1"/>
                  </a:solidFill>
                  <a:latin typeface="Arial" panose="020B0604020202020204" pitchFamily="34" charset="0"/>
                </a:defRPr>
              </a:lvl1pPr>
              <a:lvl2pPr marL="742950" indent="-285750">
                <a:spcBef>
                  <a:spcPct val="20000"/>
                </a:spcBef>
                <a:buChar char="–"/>
                <a:defRPr kumimoji="1" sz="2000" b="1">
                  <a:solidFill>
                    <a:schemeClr val="tx1"/>
                  </a:solidFill>
                  <a:latin typeface="Arial" panose="020B0604020202020204" pitchFamily="34" charset="0"/>
                </a:defRPr>
              </a:lvl2pPr>
              <a:lvl3pPr marL="1143000" indent="-228600">
                <a:spcBef>
                  <a:spcPct val="20000"/>
                </a:spcBef>
                <a:buChar char="•"/>
                <a:defRPr kumimoji="1" sz="2000" b="1">
                  <a:solidFill>
                    <a:schemeClr val="tx1"/>
                  </a:solidFill>
                  <a:latin typeface="Arial" panose="020B0604020202020204" pitchFamily="34" charset="0"/>
                </a:defRPr>
              </a:lvl3pPr>
              <a:lvl4pPr marL="1600200" indent="-228600">
                <a:spcBef>
                  <a:spcPct val="20000"/>
                </a:spcBef>
                <a:buChar char="–"/>
                <a:defRPr kumimoji="1" sz="2000" b="1">
                  <a:solidFill>
                    <a:schemeClr val="tx1"/>
                  </a:solidFill>
                  <a:latin typeface="Arial" panose="020B0604020202020204" pitchFamily="34" charset="0"/>
                </a:defRPr>
              </a:lvl4pPr>
              <a:lvl5pPr marL="2057400" indent="-228600">
                <a:spcBef>
                  <a:spcPct val="20000"/>
                </a:spcBef>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chemeClr val="tx1"/>
                  </a:solidFill>
                  <a:latin typeface="Arial" panose="020B0604020202020204" pitchFamily="34" charset="0"/>
                </a:defRPr>
              </a:lvl9pPr>
            </a:lstStyle>
            <a:p>
              <a:pPr>
                <a:spcBef>
                  <a:spcPct val="0"/>
                </a:spcBef>
                <a:buClrTx/>
                <a:buSzTx/>
                <a:buNone/>
                <a:defRPr/>
              </a:pPr>
              <a:endParaRPr kumimoji="0" lang="en-US" sz="1800" b="0" kern="0" dirty="0">
                <a:solidFill>
                  <a:srgbClr val="000000"/>
                </a:solidFill>
              </a:endParaRPr>
            </a:p>
          </p:txBody>
        </p:sp>
        <p:sp>
          <p:nvSpPr>
            <p:cNvPr id="100" name="Oval 686">
              <a:extLst>
                <a:ext uri="{FF2B5EF4-FFF2-40B4-BE49-F238E27FC236}">
                  <a16:creationId xmlns:a16="http://schemas.microsoft.com/office/drawing/2014/main" id="{B5C7BED8-B5C6-30C0-5E70-F0448082E355}"/>
                </a:ext>
              </a:extLst>
            </p:cNvPr>
            <p:cNvSpPr>
              <a:spLocks noChangeArrowheads="1"/>
            </p:cNvSpPr>
            <p:nvPr/>
          </p:nvSpPr>
          <p:spPr bwMode="auto">
            <a:xfrm>
              <a:off x="6494463" y="4297364"/>
              <a:ext cx="146050" cy="130175"/>
            </a:xfrm>
            <a:prstGeom prst="ellipse">
              <a:avLst/>
            </a:prstGeom>
            <a:solidFill>
              <a:srgbClr val="FFCCCC"/>
            </a:solidFill>
            <a:ln w="12700">
              <a:solidFill>
                <a:srgbClr val="5490A8"/>
              </a:solidFill>
              <a:round/>
              <a:headEnd/>
              <a:tailEnd/>
            </a:ln>
          </p:spPr>
          <p:txBody>
            <a:bodyPr wrap="none" anchor="ctr"/>
            <a:lstStyle>
              <a:lvl1pPr>
                <a:spcBef>
                  <a:spcPct val="20000"/>
                </a:spcBef>
                <a:buClr>
                  <a:schemeClr val="accent1"/>
                </a:buClr>
                <a:buSzPct val="70000"/>
                <a:buFont typeface="Monotype Sorts" pitchFamily="2" charset="2"/>
                <a:buChar char="n"/>
                <a:defRPr kumimoji="1" sz="2000" b="1">
                  <a:solidFill>
                    <a:schemeClr val="tx1"/>
                  </a:solidFill>
                  <a:latin typeface="Arial" panose="020B0604020202020204" pitchFamily="34" charset="0"/>
                </a:defRPr>
              </a:lvl1pPr>
              <a:lvl2pPr marL="742950" indent="-285750">
                <a:spcBef>
                  <a:spcPct val="20000"/>
                </a:spcBef>
                <a:buChar char="–"/>
                <a:defRPr kumimoji="1" sz="2000" b="1">
                  <a:solidFill>
                    <a:schemeClr val="tx1"/>
                  </a:solidFill>
                  <a:latin typeface="Arial" panose="020B0604020202020204" pitchFamily="34" charset="0"/>
                </a:defRPr>
              </a:lvl2pPr>
              <a:lvl3pPr marL="1143000" indent="-228600">
                <a:spcBef>
                  <a:spcPct val="20000"/>
                </a:spcBef>
                <a:buChar char="•"/>
                <a:defRPr kumimoji="1" sz="2000" b="1">
                  <a:solidFill>
                    <a:schemeClr val="tx1"/>
                  </a:solidFill>
                  <a:latin typeface="Arial" panose="020B0604020202020204" pitchFamily="34" charset="0"/>
                </a:defRPr>
              </a:lvl3pPr>
              <a:lvl4pPr marL="1600200" indent="-228600">
                <a:spcBef>
                  <a:spcPct val="20000"/>
                </a:spcBef>
                <a:buChar char="–"/>
                <a:defRPr kumimoji="1" sz="2000" b="1">
                  <a:solidFill>
                    <a:schemeClr val="tx1"/>
                  </a:solidFill>
                  <a:latin typeface="Arial" panose="020B0604020202020204" pitchFamily="34" charset="0"/>
                </a:defRPr>
              </a:lvl4pPr>
              <a:lvl5pPr marL="2057400" indent="-228600">
                <a:spcBef>
                  <a:spcPct val="20000"/>
                </a:spcBef>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chemeClr val="tx1"/>
                  </a:solidFill>
                  <a:latin typeface="Arial" panose="020B0604020202020204" pitchFamily="34" charset="0"/>
                </a:defRPr>
              </a:lvl9pPr>
            </a:lstStyle>
            <a:p>
              <a:pPr>
                <a:spcBef>
                  <a:spcPct val="0"/>
                </a:spcBef>
                <a:buClrTx/>
                <a:buSzTx/>
                <a:buNone/>
                <a:defRPr/>
              </a:pPr>
              <a:endParaRPr kumimoji="0" lang="en-US" sz="1800" b="0" kern="0" dirty="0">
                <a:solidFill>
                  <a:srgbClr val="000000"/>
                </a:solidFill>
              </a:endParaRPr>
            </a:p>
          </p:txBody>
        </p:sp>
        <p:sp>
          <p:nvSpPr>
            <p:cNvPr id="101" name="Oval 687">
              <a:extLst>
                <a:ext uri="{FF2B5EF4-FFF2-40B4-BE49-F238E27FC236}">
                  <a16:creationId xmlns:a16="http://schemas.microsoft.com/office/drawing/2014/main" id="{FA54B1A1-44A0-085B-AE2E-33F722ACF759}"/>
                </a:ext>
              </a:extLst>
            </p:cNvPr>
            <p:cNvSpPr>
              <a:spLocks noChangeArrowheads="1"/>
            </p:cNvSpPr>
            <p:nvPr/>
          </p:nvSpPr>
          <p:spPr bwMode="auto">
            <a:xfrm>
              <a:off x="7019925" y="4371976"/>
              <a:ext cx="146050" cy="130175"/>
            </a:xfrm>
            <a:prstGeom prst="ellipse">
              <a:avLst/>
            </a:prstGeom>
            <a:noFill/>
            <a:ln w="12700">
              <a:solidFill>
                <a:srgbClr val="5490A8"/>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70000"/>
                <a:buFont typeface="Monotype Sorts" pitchFamily="2" charset="2"/>
                <a:buChar char="n"/>
                <a:defRPr kumimoji="1" sz="2000" b="1">
                  <a:solidFill>
                    <a:schemeClr val="tx1"/>
                  </a:solidFill>
                  <a:latin typeface="Arial" panose="020B0604020202020204" pitchFamily="34" charset="0"/>
                </a:defRPr>
              </a:lvl1pPr>
              <a:lvl2pPr marL="742950" indent="-285750">
                <a:spcBef>
                  <a:spcPct val="20000"/>
                </a:spcBef>
                <a:buChar char="–"/>
                <a:defRPr kumimoji="1" sz="2000" b="1">
                  <a:solidFill>
                    <a:schemeClr val="tx1"/>
                  </a:solidFill>
                  <a:latin typeface="Arial" panose="020B0604020202020204" pitchFamily="34" charset="0"/>
                </a:defRPr>
              </a:lvl2pPr>
              <a:lvl3pPr marL="1143000" indent="-228600">
                <a:spcBef>
                  <a:spcPct val="20000"/>
                </a:spcBef>
                <a:buChar char="•"/>
                <a:defRPr kumimoji="1" sz="2000" b="1">
                  <a:solidFill>
                    <a:schemeClr val="tx1"/>
                  </a:solidFill>
                  <a:latin typeface="Arial" panose="020B0604020202020204" pitchFamily="34" charset="0"/>
                </a:defRPr>
              </a:lvl3pPr>
              <a:lvl4pPr marL="1600200" indent="-228600">
                <a:spcBef>
                  <a:spcPct val="20000"/>
                </a:spcBef>
                <a:buChar char="–"/>
                <a:defRPr kumimoji="1" sz="2000" b="1">
                  <a:solidFill>
                    <a:schemeClr val="tx1"/>
                  </a:solidFill>
                  <a:latin typeface="Arial" panose="020B0604020202020204" pitchFamily="34" charset="0"/>
                </a:defRPr>
              </a:lvl4pPr>
              <a:lvl5pPr marL="2057400" indent="-228600">
                <a:spcBef>
                  <a:spcPct val="20000"/>
                </a:spcBef>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chemeClr val="tx1"/>
                  </a:solidFill>
                  <a:latin typeface="Arial" panose="020B0604020202020204" pitchFamily="34" charset="0"/>
                </a:defRPr>
              </a:lvl9pPr>
            </a:lstStyle>
            <a:p>
              <a:pPr>
                <a:spcBef>
                  <a:spcPct val="0"/>
                </a:spcBef>
                <a:buClrTx/>
                <a:buSzTx/>
                <a:buNone/>
                <a:defRPr/>
              </a:pPr>
              <a:endParaRPr kumimoji="0" lang="en-US" sz="1800" b="0" kern="0" dirty="0">
                <a:solidFill>
                  <a:srgbClr val="000000"/>
                </a:solidFill>
              </a:endParaRPr>
            </a:p>
          </p:txBody>
        </p:sp>
        <p:sp>
          <p:nvSpPr>
            <p:cNvPr id="102" name="Oval 690">
              <a:extLst>
                <a:ext uri="{FF2B5EF4-FFF2-40B4-BE49-F238E27FC236}">
                  <a16:creationId xmlns:a16="http://schemas.microsoft.com/office/drawing/2014/main" id="{60767C73-D669-453E-94E4-B44B04DF580B}"/>
                </a:ext>
              </a:extLst>
            </p:cNvPr>
            <p:cNvSpPr>
              <a:spLocks noChangeArrowheads="1"/>
            </p:cNvSpPr>
            <p:nvPr/>
          </p:nvSpPr>
          <p:spPr bwMode="auto">
            <a:xfrm>
              <a:off x="5402263" y="5264151"/>
              <a:ext cx="146050" cy="130175"/>
            </a:xfrm>
            <a:prstGeom prst="ellipse">
              <a:avLst/>
            </a:prstGeom>
            <a:noFill/>
            <a:ln w="12700">
              <a:solidFill>
                <a:srgbClr val="5490A8"/>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70000"/>
                <a:buFont typeface="Monotype Sorts" pitchFamily="2" charset="2"/>
                <a:buChar char="n"/>
                <a:defRPr kumimoji="1" sz="2000" b="1">
                  <a:solidFill>
                    <a:schemeClr val="tx1"/>
                  </a:solidFill>
                  <a:latin typeface="Arial" panose="020B0604020202020204" pitchFamily="34" charset="0"/>
                </a:defRPr>
              </a:lvl1pPr>
              <a:lvl2pPr marL="742950" indent="-285750">
                <a:spcBef>
                  <a:spcPct val="20000"/>
                </a:spcBef>
                <a:buChar char="–"/>
                <a:defRPr kumimoji="1" sz="2000" b="1">
                  <a:solidFill>
                    <a:schemeClr val="tx1"/>
                  </a:solidFill>
                  <a:latin typeface="Arial" panose="020B0604020202020204" pitchFamily="34" charset="0"/>
                </a:defRPr>
              </a:lvl2pPr>
              <a:lvl3pPr marL="1143000" indent="-228600">
                <a:spcBef>
                  <a:spcPct val="20000"/>
                </a:spcBef>
                <a:buChar char="•"/>
                <a:defRPr kumimoji="1" sz="2000" b="1">
                  <a:solidFill>
                    <a:schemeClr val="tx1"/>
                  </a:solidFill>
                  <a:latin typeface="Arial" panose="020B0604020202020204" pitchFamily="34" charset="0"/>
                </a:defRPr>
              </a:lvl3pPr>
              <a:lvl4pPr marL="1600200" indent="-228600">
                <a:spcBef>
                  <a:spcPct val="20000"/>
                </a:spcBef>
                <a:buChar char="–"/>
                <a:defRPr kumimoji="1" sz="2000" b="1">
                  <a:solidFill>
                    <a:schemeClr val="tx1"/>
                  </a:solidFill>
                  <a:latin typeface="Arial" panose="020B0604020202020204" pitchFamily="34" charset="0"/>
                </a:defRPr>
              </a:lvl4pPr>
              <a:lvl5pPr marL="2057400" indent="-228600">
                <a:spcBef>
                  <a:spcPct val="20000"/>
                </a:spcBef>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chemeClr val="tx1"/>
                  </a:solidFill>
                  <a:latin typeface="Arial" panose="020B0604020202020204" pitchFamily="34" charset="0"/>
                </a:defRPr>
              </a:lvl9pPr>
            </a:lstStyle>
            <a:p>
              <a:pPr>
                <a:spcBef>
                  <a:spcPct val="0"/>
                </a:spcBef>
                <a:buClrTx/>
                <a:buSzTx/>
                <a:buNone/>
                <a:defRPr/>
              </a:pPr>
              <a:endParaRPr kumimoji="0" lang="en-US" sz="1800" b="0" kern="0" dirty="0">
                <a:solidFill>
                  <a:srgbClr val="000000"/>
                </a:solidFill>
              </a:endParaRPr>
            </a:p>
          </p:txBody>
        </p:sp>
        <p:sp>
          <p:nvSpPr>
            <p:cNvPr id="103" name="Oval 691">
              <a:extLst>
                <a:ext uri="{FF2B5EF4-FFF2-40B4-BE49-F238E27FC236}">
                  <a16:creationId xmlns:a16="http://schemas.microsoft.com/office/drawing/2014/main" id="{07DFE301-6C55-B475-9B0B-A210D62C710A}"/>
                </a:ext>
              </a:extLst>
            </p:cNvPr>
            <p:cNvSpPr>
              <a:spLocks noChangeArrowheads="1"/>
            </p:cNvSpPr>
            <p:nvPr/>
          </p:nvSpPr>
          <p:spPr bwMode="auto">
            <a:xfrm>
              <a:off x="5508625" y="5337175"/>
              <a:ext cx="158750" cy="134938"/>
            </a:xfrm>
            <a:prstGeom prst="ellipse">
              <a:avLst/>
            </a:prstGeom>
            <a:solidFill>
              <a:srgbClr val="CCECFF"/>
            </a:solidFill>
            <a:ln w="12700">
              <a:solidFill>
                <a:srgbClr val="5490A8"/>
              </a:solidFill>
              <a:round/>
              <a:headEnd/>
              <a:tailEnd/>
            </a:ln>
          </p:spPr>
          <p:txBody>
            <a:bodyPr wrap="none" anchor="ctr"/>
            <a:lstStyle>
              <a:lvl1pPr>
                <a:spcBef>
                  <a:spcPct val="20000"/>
                </a:spcBef>
                <a:buClr>
                  <a:schemeClr val="accent1"/>
                </a:buClr>
                <a:buSzPct val="70000"/>
                <a:buFont typeface="Monotype Sorts" pitchFamily="2" charset="2"/>
                <a:buChar char="n"/>
                <a:defRPr kumimoji="1" sz="2000" b="1">
                  <a:solidFill>
                    <a:schemeClr val="tx1"/>
                  </a:solidFill>
                  <a:latin typeface="Arial" panose="020B0604020202020204" pitchFamily="34" charset="0"/>
                </a:defRPr>
              </a:lvl1pPr>
              <a:lvl2pPr marL="742950" indent="-285750">
                <a:spcBef>
                  <a:spcPct val="20000"/>
                </a:spcBef>
                <a:buChar char="–"/>
                <a:defRPr kumimoji="1" sz="2000" b="1">
                  <a:solidFill>
                    <a:schemeClr val="tx1"/>
                  </a:solidFill>
                  <a:latin typeface="Arial" panose="020B0604020202020204" pitchFamily="34" charset="0"/>
                </a:defRPr>
              </a:lvl2pPr>
              <a:lvl3pPr marL="1143000" indent="-228600">
                <a:spcBef>
                  <a:spcPct val="20000"/>
                </a:spcBef>
                <a:buChar char="•"/>
                <a:defRPr kumimoji="1" sz="2000" b="1">
                  <a:solidFill>
                    <a:schemeClr val="tx1"/>
                  </a:solidFill>
                  <a:latin typeface="Arial" panose="020B0604020202020204" pitchFamily="34" charset="0"/>
                </a:defRPr>
              </a:lvl3pPr>
              <a:lvl4pPr marL="1600200" indent="-228600">
                <a:spcBef>
                  <a:spcPct val="20000"/>
                </a:spcBef>
                <a:buChar char="–"/>
                <a:defRPr kumimoji="1" sz="2000" b="1">
                  <a:solidFill>
                    <a:schemeClr val="tx1"/>
                  </a:solidFill>
                  <a:latin typeface="Arial" panose="020B0604020202020204" pitchFamily="34" charset="0"/>
                </a:defRPr>
              </a:lvl4pPr>
              <a:lvl5pPr marL="2057400" indent="-228600">
                <a:spcBef>
                  <a:spcPct val="20000"/>
                </a:spcBef>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chemeClr val="tx1"/>
                  </a:solidFill>
                  <a:latin typeface="Arial" panose="020B0604020202020204" pitchFamily="34" charset="0"/>
                </a:defRPr>
              </a:lvl9pPr>
            </a:lstStyle>
            <a:p>
              <a:pPr>
                <a:spcBef>
                  <a:spcPct val="0"/>
                </a:spcBef>
                <a:buClrTx/>
                <a:buSzTx/>
                <a:buNone/>
                <a:defRPr/>
              </a:pPr>
              <a:endParaRPr kumimoji="0" lang="en-US" sz="1800" b="0" kern="0" dirty="0">
                <a:solidFill>
                  <a:srgbClr val="000000"/>
                </a:solidFill>
              </a:endParaRPr>
            </a:p>
          </p:txBody>
        </p:sp>
        <p:sp>
          <p:nvSpPr>
            <p:cNvPr id="104" name="Oval 692">
              <a:extLst>
                <a:ext uri="{FF2B5EF4-FFF2-40B4-BE49-F238E27FC236}">
                  <a16:creationId xmlns:a16="http://schemas.microsoft.com/office/drawing/2014/main" id="{8BE4D5D0-E3E1-1EB6-143A-F0ED6D697A9D}"/>
                </a:ext>
              </a:extLst>
            </p:cNvPr>
            <p:cNvSpPr>
              <a:spLocks noChangeArrowheads="1"/>
            </p:cNvSpPr>
            <p:nvPr/>
          </p:nvSpPr>
          <p:spPr bwMode="auto">
            <a:xfrm>
              <a:off x="8031163" y="3960814"/>
              <a:ext cx="144462" cy="128587"/>
            </a:xfrm>
            <a:prstGeom prst="ellipse">
              <a:avLst/>
            </a:prstGeom>
            <a:solidFill>
              <a:srgbClr val="FF99FF"/>
            </a:solidFill>
            <a:ln w="12700">
              <a:solidFill>
                <a:srgbClr val="5490A8"/>
              </a:solidFill>
              <a:round/>
              <a:headEnd/>
              <a:tailEnd/>
            </a:ln>
          </p:spPr>
          <p:txBody>
            <a:bodyPr wrap="none" anchor="ctr"/>
            <a:lstStyle>
              <a:lvl1pPr>
                <a:spcBef>
                  <a:spcPct val="20000"/>
                </a:spcBef>
                <a:buClr>
                  <a:schemeClr val="accent1"/>
                </a:buClr>
                <a:buSzPct val="70000"/>
                <a:buFont typeface="Monotype Sorts" pitchFamily="2" charset="2"/>
                <a:buChar char="n"/>
                <a:defRPr kumimoji="1" sz="2000" b="1">
                  <a:solidFill>
                    <a:schemeClr val="tx1"/>
                  </a:solidFill>
                  <a:latin typeface="Arial" panose="020B0604020202020204" pitchFamily="34" charset="0"/>
                </a:defRPr>
              </a:lvl1pPr>
              <a:lvl2pPr marL="742950" indent="-285750">
                <a:spcBef>
                  <a:spcPct val="20000"/>
                </a:spcBef>
                <a:buChar char="–"/>
                <a:defRPr kumimoji="1" sz="2000" b="1">
                  <a:solidFill>
                    <a:schemeClr val="tx1"/>
                  </a:solidFill>
                  <a:latin typeface="Arial" panose="020B0604020202020204" pitchFamily="34" charset="0"/>
                </a:defRPr>
              </a:lvl2pPr>
              <a:lvl3pPr marL="1143000" indent="-228600">
                <a:spcBef>
                  <a:spcPct val="20000"/>
                </a:spcBef>
                <a:buChar char="•"/>
                <a:defRPr kumimoji="1" sz="2000" b="1">
                  <a:solidFill>
                    <a:schemeClr val="tx1"/>
                  </a:solidFill>
                  <a:latin typeface="Arial" panose="020B0604020202020204" pitchFamily="34" charset="0"/>
                </a:defRPr>
              </a:lvl3pPr>
              <a:lvl4pPr marL="1600200" indent="-228600">
                <a:spcBef>
                  <a:spcPct val="20000"/>
                </a:spcBef>
                <a:buChar char="–"/>
                <a:defRPr kumimoji="1" sz="2000" b="1">
                  <a:solidFill>
                    <a:schemeClr val="tx1"/>
                  </a:solidFill>
                  <a:latin typeface="Arial" panose="020B0604020202020204" pitchFamily="34" charset="0"/>
                </a:defRPr>
              </a:lvl4pPr>
              <a:lvl5pPr marL="2057400" indent="-228600">
                <a:spcBef>
                  <a:spcPct val="20000"/>
                </a:spcBef>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chemeClr val="tx1"/>
                  </a:solidFill>
                  <a:latin typeface="Arial" panose="020B0604020202020204" pitchFamily="34" charset="0"/>
                </a:defRPr>
              </a:lvl9pPr>
            </a:lstStyle>
            <a:p>
              <a:pPr>
                <a:spcBef>
                  <a:spcPct val="0"/>
                </a:spcBef>
                <a:buClrTx/>
                <a:buSzTx/>
                <a:buNone/>
                <a:defRPr/>
              </a:pPr>
              <a:endParaRPr kumimoji="0" lang="en-US" sz="1800" b="0" kern="0" dirty="0">
                <a:solidFill>
                  <a:srgbClr val="000000"/>
                </a:solidFill>
              </a:endParaRPr>
            </a:p>
          </p:txBody>
        </p:sp>
        <p:sp>
          <p:nvSpPr>
            <p:cNvPr id="105" name="Oval 693">
              <a:extLst>
                <a:ext uri="{FF2B5EF4-FFF2-40B4-BE49-F238E27FC236}">
                  <a16:creationId xmlns:a16="http://schemas.microsoft.com/office/drawing/2014/main" id="{39594AB6-1441-ED38-1E4B-408EC298DE2B}"/>
                </a:ext>
              </a:extLst>
            </p:cNvPr>
            <p:cNvSpPr>
              <a:spLocks noChangeArrowheads="1"/>
            </p:cNvSpPr>
            <p:nvPr/>
          </p:nvSpPr>
          <p:spPr bwMode="auto">
            <a:xfrm>
              <a:off x="5635626" y="6064250"/>
              <a:ext cx="136525" cy="107950"/>
            </a:xfrm>
            <a:prstGeom prst="ellipse">
              <a:avLst/>
            </a:prstGeom>
            <a:solidFill>
              <a:srgbClr val="C4BD97"/>
            </a:solidFill>
            <a:ln w="12700">
              <a:solidFill>
                <a:srgbClr val="5490A8"/>
              </a:solidFill>
              <a:round/>
              <a:headEnd/>
              <a:tailEnd/>
            </a:ln>
          </p:spPr>
          <p:txBody>
            <a:bodyPr wrap="none" anchor="ctr"/>
            <a:lstStyle>
              <a:lvl1pPr>
                <a:spcBef>
                  <a:spcPct val="20000"/>
                </a:spcBef>
                <a:buClr>
                  <a:schemeClr val="accent1"/>
                </a:buClr>
                <a:buSzPct val="70000"/>
                <a:buFont typeface="Monotype Sorts" pitchFamily="2" charset="2"/>
                <a:buChar char="n"/>
                <a:defRPr kumimoji="1" sz="2000" b="1">
                  <a:solidFill>
                    <a:schemeClr val="tx1"/>
                  </a:solidFill>
                  <a:latin typeface="Arial" panose="020B0604020202020204" pitchFamily="34" charset="0"/>
                </a:defRPr>
              </a:lvl1pPr>
              <a:lvl2pPr marL="742950" indent="-285750">
                <a:spcBef>
                  <a:spcPct val="20000"/>
                </a:spcBef>
                <a:buChar char="–"/>
                <a:defRPr kumimoji="1" sz="2000" b="1">
                  <a:solidFill>
                    <a:schemeClr val="tx1"/>
                  </a:solidFill>
                  <a:latin typeface="Arial" panose="020B0604020202020204" pitchFamily="34" charset="0"/>
                </a:defRPr>
              </a:lvl2pPr>
              <a:lvl3pPr marL="1143000" indent="-228600">
                <a:spcBef>
                  <a:spcPct val="20000"/>
                </a:spcBef>
                <a:buChar char="•"/>
                <a:defRPr kumimoji="1" sz="2000" b="1">
                  <a:solidFill>
                    <a:schemeClr val="tx1"/>
                  </a:solidFill>
                  <a:latin typeface="Arial" panose="020B0604020202020204" pitchFamily="34" charset="0"/>
                </a:defRPr>
              </a:lvl3pPr>
              <a:lvl4pPr marL="1600200" indent="-228600">
                <a:spcBef>
                  <a:spcPct val="20000"/>
                </a:spcBef>
                <a:buChar char="–"/>
                <a:defRPr kumimoji="1" sz="2000" b="1">
                  <a:solidFill>
                    <a:schemeClr val="tx1"/>
                  </a:solidFill>
                  <a:latin typeface="Arial" panose="020B0604020202020204" pitchFamily="34" charset="0"/>
                </a:defRPr>
              </a:lvl4pPr>
              <a:lvl5pPr marL="2057400" indent="-228600">
                <a:spcBef>
                  <a:spcPct val="20000"/>
                </a:spcBef>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chemeClr val="tx1"/>
                  </a:solidFill>
                  <a:latin typeface="Arial" panose="020B0604020202020204" pitchFamily="34" charset="0"/>
                </a:defRPr>
              </a:lvl9pPr>
            </a:lstStyle>
            <a:p>
              <a:pPr>
                <a:spcBef>
                  <a:spcPct val="0"/>
                </a:spcBef>
                <a:buClrTx/>
                <a:buSzTx/>
                <a:buNone/>
                <a:defRPr/>
              </a:pPr>
              <a:endParaRPr kumimoji="0" lang="en-US" sz="1800" b="0" kern="0" dirty="0">
                <a:solidFill>
                  <a:srgbClr val="000000"/>
                </a:solidFill>
              </a:endParaRPr>
            </a:p>
          </p:txBody>
        </p:sp>
        <p:sp>
          <p:nvSpPr>
            <p:cNvPr id="106" name="Oval 694">
              <a:extLst>
                <a:ext uri="{FF2B5EF4-FFF2-40B4-BE49-F238E27FC236}">
                  <a16:creationId xmlns:a16="http://schemas.microsoft.com/office/drawing/2014/main" id="{7AABA920-2BCC-F40C-8349-A1AE89004C85}"/>
                </a:ext>
              </a:extLst>
            </p:cNvPr>
            <p:cNvSpPr>
              <a:spLocks noChangeArrowheads="1"/>
            </p:cNvSpPr>
            <p:nvPr/>
          </p:nvSpPr>
          <p:spPr bwMode="auto">
            <a:xfrm>
              <a:off x="6010276" y="5216526"/>
              <a:ext cx="117475" cy="85725"/>
            </a:xfrm>
            <a:prstGeom prst="ellipse">
              <a:avLst/>
            </a:prstGeom>
            <a:noFill/>
            <a:ln w="12700">
              <a:solidFill>
                <a:srgbClr val="5490A8"/>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70000"/>
                <a:buFont typeface="Monotype Sorts" pitchFamily="2" charset="2"/>
                <a:buChar char="n"/>
                <a:defRPr kumimoji="1" sz="2000" b="1">
                  <a:solidFill>
                    <a:schemeClr val="tx1"/>
                  </a:solidFill>
                  <a:latin typeface="Arial" panose="020B0604020202020204" pitchFamily="34" charset="0"/>
                </a:defRPr>
              </a:lvl1pPr>
              <a:lvl2pPr marL="742950" indent="-285750">
                <a:spcBef>
                  <a:spcPct val="20000"/>
                </a:spcBef>
                <a:buChar char="–"/>
                <a:defRPr kumimoji="1" sz="2000" b="1">
                  <a:solidFill>
                    <a:schemeClr val="tx1"/>
                  </a:solidFill>
                  <a:latin typeface="Arial" panose="020B0604020202020204" pitchFamily="34" charset="0"/>
                </a:defRPr>
              </a:lvl2pPr>
              <a:lvl3pPr marL="1143000" indent="-228600">
                <a:spcBef>
                  <a:spcPct val="20000"/>
                </a:spcBef>
                <a:buChar char="•"/>
                <a:defRPr kumimoji="1" sz="2000" b="1">
                  <a:solidFill>
                    <a:schemeClr val="tx1"/>
                  </a:solidFill>
                  <a:latin typeface="Arial" panose="020B0604020202020204" pitchFamily="34" charset="0"/>
                </a:defRPr>
              </a:lvl3pPr>
              <a:lvl4pPr marL="1600200" indent="-228600">
                <a:spcBef>
                  <a:spcPct val="20000"/>
                </a:spcBef>
                <a:buChar char="–"/>
                <a:defRPr kumimoji="1" sz="2000" b="1">
                  <a:solidFill>
                    <a:schemeClr val="tx1"/>
                  </a:solidFill>
                  <a:latin typeface="Arial" panose="020B0604020202020204" pitchFamily="34" charset="0"/>
                </a:defRPr>
              </a:lvl4pPr>
              <a:lvl5pPr marL="2057400" indent="-228600">
                <a:spcBef>
                  <a:spcPct val="20000"/>
                </a:spcBef>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chemeClr val="tx1"/>
                  </a:solidFill>
                  <a:latin typeface="Arial" panose="020B0604020202020204" pitchFamily="34" charset="0"/>
                </a:defRPr>
              </a:lvl9pPr>
            </a:lstStyle>
            <a:p>
              <a:pPr>
                <a:spcBef>
                  <a:spcPct val="0"/>
                </a:spcBef>
                <a:buClrTx/>
                <a:buSzTx/>
                <a:buNone/>
                <a:defRPr/>
              </a:pPr>
              <a:endParaRPr kumimoji="0" lang="en-US" sz="1800" b="0" kern="0" dirty="0">
                <a:solidFill>
                  <a:srgbClr val="000000"/>
                </a:solidFill>
              </a:endParaRPr>
            </a:p>
          </p:txBody>
        </p:sp>
        <p:sp>
          <p:nvSpPr>
            <p:cNvPr id="107" name="Freeform 695">
              <a:extLst>
                <a:ext uri="{FF2B5EF4-FFF2-40B4-BE49-F238E27FC236}">
                  <a16:creationId xmlns:a16="http://schemas.microsoft.com/office/drawing/2014/main" id="{8D2A7425-E897-5B9F-5410-53180C03F001}"/>
                </a:ext>
              </a:extLst>
            </p:cNvPr>
            <p:cNvSpPr>
              <a:spLocks/>
            </p:cNvSpPr>
            <p:nvPr/>
          </p:nvSpPr>
          <p:spPr bwMode="auto">
            <a:xfrm>
              <a:off x="8743951" y="5081589"/>
              <a:ext cx="322263" cy="301625"/>
            </a:xfrm>
            <a:custGeom>
              <a:avLst/>
              <a:gdLst>
                <a:gd name="T0" fmla="*/ 2147483646 w 225"/>
                <a:gd name="T1" fmla="*/ 0 h 238"/>
                <a:gd name="T2" fmla="*/ 2147483646 w 225"/>
                <a:gd name="T3" fmla="*/ 0 h 238"/>
                <a:gd name="T4" fmla="*/ 0 w 225"/>
                <a:gd name="T5" fmla="*/ 2147483646 h 238"/>
                <a:gd name="T6" fmla="*/ 2147483646 w 225"/>
                <a:gd name="T7" fmla="*/ 2147483646 h 238"/>
                <a:gd name="T8" fmla="*/ 2147483646 w 225"/>
                <a:gd name="T9" fmla="*/ 2147483646 h 238"/>
                <a:gd name="T10" fmla="*/ 2147483646 w 225"/>
                <a:gd name="T11" fmla="*/ 2147483646 h 238"/>
                <a:gd name="T12" fmla="*/ 2147483646 w 225"/>
                <a:gd name="T13" fmla="*/ 2147483646 h 238"/>
                <a:gd name="T14" fmla="*/ 2147483646 w 225"/>
                <a:gd name="T15" fmla="*/ 2147483646 h 238"/>
                <a:gd name="T16" fmla="*/ 2147483646 w 225"/>
                <a:gd name="T17" fmla="*/ 2147483646 h 238"/>
                <a:gd name="T18" fmla="*/ 2147483646 w 225"/>
                <a:gd name="T19" fmla="*/ 2147483646 h 238"/>
                <a:gd name="T20" fmla="*/ 2147483646 w 225"/>
                <a:gd name="T21" fmla="*/ 0 h 23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5"/>
                <a:gd name="T34" fmla="*/ 0 h 238"/>
                <a:gd name="T35" fmla="*/ 225 w 225"/>
                <a:gd name="T36" fmla="*/ 238 h 23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5" h="238">
                  <a:moveTo>
                    <a:pt x="159" y="0"/>
                  </a:moveTo>
                  <a:lnTo>
                    <a:pt x="24" y="0"/>
                  </a:lnTo>
                  <a:lnTo>
                    <a:pt x="0" y="55"/>
                  </a:lnTo>
                  <a:lnTo>
                    <a:pt x="64" y="221"/>
                  </a:lnTo>
                  <a:lnTo>
                    <a:pt x="192" y="237"/>
                  </a:lnTo>
                  <a:lnTo>
                    <a:pt x="224" y="205"/>
                  </a:lnTo>
                  <a:lnTo>
                    <a:pt x="192" y="134"/>
                  </a:lnTo>
                  <a:lnTo>
                    <a:pt x="112" y="134"/>
                  </a:lnTo>
                  <a:lnTo>
                    <a:pt x="87" y="92"/>
                  </a:lnTo>
                  <a:lnTo>
                    <a:pt x="181" y="58"/>
                  </a:lnTo>
                  <a:lnTo>
                    <a:pt x="159" y="0"/>
                  </a:lnTo>
                </a:path>
              </a:pathLst>
            </a:custGeom>
            <a:solidFill>
              <a:srgbClr val="FF9900"/>
            </a:solidFill>
            <a:ln w="12700" cap="rnd">
              <a:solidFill>
                <a:srgbClr val="5490A8"/>
              </a:solidFill>
              <a:round/>
              <a:headEnd type="none" w="sm" len="sm"/>
              <a:tailEnd type="none" w="sm" len="sm"/>
            </a:ln>
          </p:spPr>
          <p:txBody>
            <a:bodyPr/>
            <a:lstStyle/>
            <a:p>
              <a:pPr>
                <a:defRPr/>
              </a:pPr>
              <a:endParaRPr lang="en-US" sz="1500" kern="0" dirty="0">
                <a:solidFill>
                  <a:srgbClr val="3366CC"/>
                </a:solidFill>
              </a:endParaRPr>
            </a:p>
          </p:txBody>
        </p:sp>
        <p:sp>
          <p:nvSpPr>
            <p:cNvPr id="108" name="Oval 696">
              <a:extLst>
                <a:ext uri="{FF2B5EF4-FFF2-40B4-BE49-F238E27FC236}">
                  <a16:creationId xmlns:a16="http://schemas.microsoft.com/office/drawing/2014/main" id="{991B3BBF-B308-9986-83D5-5BCC21BEB8D0}"/>
                </a:ext>
              </a:extLst>
            </p:cNvPr>
            <p:cNvSpPr>
              <a:spLocks noChangeArrowheads="1"/>
            </p:cNvSpPr>
            <p:nvPr/>
          </p:nvSpPr>
          <p:spPr bwMode="auto">
            <a:xfrm>
              <a:off x="3241676" y="6138863"/>
              <a:ext cx="193675" cy="146050"/>
            </a:xfrm>
            <a:prstGeom prst="ellipse">
              <a:avLst/>
            </a:prstGeom>
            <a:noFill/>
            <a:ln w="12700">
              <a:solidFill>
                <a:srgbClr val="5490A8"/>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70000"/>
                <a:buFont typeface="Monotype Sorts" pitchFamily="2" charset="2"/>
                <a:buChar char="n"/>
                <a:defRPr kumimoji="1" sz="2000" b="1">
                  <a:solidFill>
                    <a:schemeClr val="tx1"/>
                  </a:solidFill>
                  <a:latin typeface="Arial" panose="020B0604020202020204" pitchFamily="34" charset="0"/>
                </a:defRPr>
              </a:lvl1pPr>
              <a:lvl2pPr marL="742950" indent="-285750">
                <a:spcBef>
                  <a:spcPct val="20000"/>
                </a:spcBef>
                <a:buChar char="–"/>
                <a:defRPr kumimoji="1" sz="2000" b="1">
                  <a:solidFill>
                    <a:schemeClr val="tx1"/>
                  </a:solidFill>
                  <a:latin typeface="Arial" panose="020B0604020202020204" pitchFamily="34" charset="0"/>
                </a:defRPr>
              </a:lvl2pPr>
              <a:lvl3pPr marL="1143000" indent="-228600">
                <a:spcBef>
                  <a:spcPct val="20000"/>
                </a:spcBef>
                <a:buChar char="•"/>
                <a:defRPr kumimoji="1" sz="2000" b="1">
                  <a:solidFill>
                    <a:schemeClr val="tx1"/>
                  </a:solidFill>
                  <a:latin typeface="Arial" panose="020B0604020202020204" pitchFamily="34" charset="0"/>
                </a:defRPr>
              </a:lvl3pPr>
              <a:lvl4pPr marL="1600200" indent="-228600">
                <a:spcBef>
                  <a:spcPct val="20000"/>
                </a:spcBef>
                <a:buChar char="–"/>
                <a:defRPr kumimoji="1" sz="2000" b="1">
                  <a:solidFill>
                    <a:schemeClr val="tx1"/>
                  </a:solidFill>
                  <a:latin typeface="Arial" panose="020B0604020202020204" pitchFamily="34" charset="0"/>
                </a:defRPr>
              </a:lvl4pPr>
              <a:lvl5pPr marL="2057400" indent="-228600">
                <a:spcBef>
                  <a:spcPct val="20000"/>
                </a:spcBef>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chemeClr val="tx1"/>
                  </a:solidFill>
                  <a:latin typeface="Arial" panose="020B0604020202020204" pitchFamily="34" charset="0"/>
                </a:defRPr>
              </a:lvl9pPr>
            </a:lstStyle>
            <a:p>
              <a:pPr>
                <a:spcBef>
                  <a:spcPct val="0"/>
                </a:spcBef>
                <a:buClrTx/>
                <a:buSzTx/>
                <a:buNone/>
                <a:defRPr/>
              </a:pPr>
              <a:endParaRPr kumimoji="0" lang="en-US" sz="1800" b="0" kern="0" dirty="0">
                <a:solidFill>
                  <a:srgbClr val="000000"/>
                </a:solidFill>
              </a:endParaRPr>
            </a:p>
          </p:txBody>
        </p:sp>
        <p:sp>
          <p:nvSpPr>
            <p:cNvPr id="109" name="Oval 697">
              <a:extLst>
                <a:ext uri="{FF2B5EF4-FFF2-40B4-BE49-F238E27FC236}">
                  <a16:creationId xmlns:a16="http://schemas.microsoft.com/office/drawing/2014/main" id="{B1974353-D542-46EB-4F21-F3E8D6A39E47}"/>
                </a:ext>
              </a:extLst>
            </p:cNvPr>
            <p:cNvSpPr>
              <a:spLocks noChangeArrowheads="1"/>
            </p:cNvSpPr>
            <p:nvPr/>
          </p:nvSpPr>
          <p:spPr bwMode="auto">
            <a:xfrm>
              <a:off x="9394826" y="5624514"/>
              <a:ext cx="144463" cy="128587"/>
            </a:xfrm>
            <a:prstGeom prst="ellipse">
              <a:avLst/>
            </a:prstGeom>
            <a:solidFill>
              <a:srgbClr val="CC99FF"/>
            </a:solidFill>
            <a:ln w="12700">
              <a:solidFill>
                <a:srgbClr val="5490A8"/>
              </a:solidFill>
              <a:round/>
              <a:headEnd/>
              <a:tailEnd/>
            </a:ln>
          </p:spPr>
          <p:txBody>
            <a:bodyPr wrap="none" anchor="ctr"/>
            <a:lstStyle>
              <a:lvl1pPr>
                <a:spcBef>
                  <a:spcPct val="20000"/>
                </a:spcBef>
                <a:buClr>
                  <a:schemeClr val="accent1"/>
                </a:buClr>
                <a:buSzPct val="70000"/>
                <a:buFont typeface="Monotype Sorts" pitchFamily="2" charset="2"/>
                <a:buChar char="n"/>
                <a:defRPr kumimoji="1" sz="2000" b="1">
                  <a:solidFill>
                    <a:schemeClr val="tx1"/>
                  </a:solidFill>
                  <a:latin typeface="Arial" panose="020B0604020202020204" pitchFamily="34" charset="0"/>
                </a:defRPr>
              </a:lvl1pPr>
              <a:lvl2pPr marL="742950" indent="-285750">
                <a:spcBef>
                  <a:spcPct val="20000"/>
                </a:spcBef>
                <a:buChar char="–"/>
                <a:defRPr kumimoji="1" sz="2000" b="1">
                  <a:solidFill>
                    <a:schemeClr val="tx1"/>
                  </a:solidFill>
                  <a:latin typeface="Arial" panose="020B0604020202020204" pitchFamily="34" charset="0"/>
                </a:defRPr>
              </a:lvl2pPr>
              <a:lvl3pPr marL="1143000" indent="-228600">
                <a:spcBef>
                  <a:spcPct val="20000"/>
                </a:spcBef>
                <a:buChar char="•"/>
                <a:defRPr kumimoji="1" sz="2000" b="1">
                  <a:solidFill>
                    <a:schemeClr val="tx1"/>
                  </a:solidFill>
                  <a:latin typeface="Arial" panose="020B0604020202020204" pitchFamily="34" charset="0"/>
                </a:defRPr>
              </a:lvl3pPr>
              <a:lvl4pPr marL="1600200" indent="-228600">
                <a:spcBef>
                  <a:spcPct val="20000"/>
                </a:spcBef>
                <a:buChar char="–"/>
                <a:defRPr kumimoji="1" sz="2000" b="1">
                  <a:solidFill>
                    <a:schemeClr val="tx1"/>
                  </a:solidFill>
                  <a:latin typeface="Arial" panose="020B0604020202020204" pitchFamily="34" charset="0"/>
                </a:defRPr>
              </a:lvl4pPr>
              <a:lvl5pPr marL="2057400" indent="-228600">
                <a:spcBef>
                  <a:spcPct val="20000"/>
                </a:spcBef>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chemeClr val="tx1"/>
                  </a:solidFill>
                  <a:latin typeface="Arial" panose="020B0604020202020204" pitchFamily="34" charset="0"/>
                </a:defRPr>
              </a:lvl9pPr>
            </a:lstStyle>
            <a:p>
              <a:pPr>
                <a:spcBef>
                  <a:spcPct val="0"/>
                </a:spcBef>
                <a:buClrTx/>
                <a:buSzTx/>
                <a:buNone/>
                <a:defRPr/>
              </a:pPr>
              <a:endParaRPr kumimoji="0" lang="en-US" sz="1800" b="0" kern="0" dirty="0">
                <a:solidFill>
                  <a:srgbClr val="000000"/>
                </a:solidFill>
              </a:endParaRPr>
            </a:p>
          </p:txBody>
        </p:sp>
        <p:sp>
          <p:nvSpPr>
            <p:cNvPr id="110" name="Oval 698" descr="80%">
              <a:extLst>
                <a:ext uri="{FF2B5EF4-FFF2-40B4-BE49-F238E27FC236}">
                  <a16:creationId xmlns:a16="http://schemas.microsoft.com/office/drawing/2014/main" id="{25709DE6-6EE8-493E-0225-FEEAE5723835}"/>
                </a:ext>
              </a:extLst>
            </p:cNvPr>
            <p:cNvSpPr>
              <a:spLocks noChangeArrowheads="1"/>
            </p:cNvSpPr>
            <p:nvPr/>
          </p:nvSpPr>
          <p:spPr bwMode="auto">
            <a:xfrm>
              <a:off x="4849813" y="5561014"/>
              <a:ext cx="146050" cy="128587"/>
            </a:xfrm>
            <a:prstGeom prst="ellipse">
              <a:avLst/>
            </a:prstGeom>
            <a:noFill/>
            <a:ln w="12700">
              <a:solidFill>
                <a:srgbClr val="5490A8"/>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70000"/>
                <a:buFont typeface="Monotype Sorts" pitchFamily="2" charset="2"/>
                <a:buChar char="n"/>
                <a:defRPr kumimoji="1" sz="2000" b="1">
                  <a:solidFill>
                    <a:schemeClr val="tx1"/>
                  </a:solidFill>
                  <a:latin typeface="Arial" panose="020B0604020202020204" pitchFamily="34" charset="0"/>
                </a:defRPr>
              </a:lvl1pPr>
              <a:lvl2pPr marL="742950" indent="-285750">
                <a:spcBef>
                  <a:spcPct val="20000"/>
                </a:spcBef>
                <a:buChar char="–"/>
                <a:defRPr kumimoji="1" sz="2000" b="1">
                  <a:solidFill>
                    <a:schemeClr val="tx1"/>
                  </a:solidFill>
                  <a:latin typeface="Arial" panose="020B0604020202020204" pitchFamily="34" charset="0"/>
                </a:defRPr>
              </a:lvl2pPr>
              <a:lvl3pPr marL="1143000" indent="-228600">
                <a:spcBef>
                  <a:spcPct val="20000"/>
                </a:spcBef>
                <a:buChar char="•"/>
                <a:defRPr kumimoji="1" sz="2000" b="1">
                  <a:solidFill>
                    <a:schemeClr val="tx1"/>
                  </a:solidFill>
                  <a:latin typeface="Arial" panose="020B0604020202020204" pitchFamily="34" charset="0"/>
                </a:defRPr>
              </a:lvl3pPr>
              <a:lvl4pPr marL="1600200" indent="-228600">
                <a:spcBef>
                  <a:spcPct val="20000"/>
                </a:spcBef>
                <a:buChar char="–"/>
                <a:defRPr kumimoji="1" sz="2000" b="1">
                  <a:solidFill>
                    <a:schemeClr val="tx1"/>
                  </a:solidFill>
                  <a:latin typeface="Arial" panose="020B0604020202020204" pitchFamily="34" charset="0"/>
                </a:defRPr>
              </a:lvl4pPr>
              <a:lvl5pPr marL="2057400" indent="-228600">
                <a:spcBef>
                  <a:spcPct val="20000"/>
                </a:spcBef>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chemeClr val="tx1"/>
                  </a:solidFill>
                  <a:latin typeface="Arial" panose="020B0604020202020204" pitchFamily="34" charset="0"/>
                </a:defRPr>
              </a:lvl9pPr>
            </a:lstStyle>
            <a:p>
              <a:pPr>
                <a:spcBef>
                  <a:spcPct val="0"/>
                </a:spcBef>
                <a:buClrTx/>
                <a:buSzTx/>
                <a:buNone/>
                <a:defRPr/>
              </a:pPr>
              <a:endParaRPr kumimoji="0" lang="en-US" sz="1800" b="0" kern="0" dirty="0">
                <a:solidFill>
                  <a:srgbClr val="000000"/>
                </a:solidFill>
              </a:endParaRPr>
            </a:p>
          </p:txBody>
        </p:sp>
        <p:sp>
          <p:nvSpPr>
            <p:cNvPr id="111" name="Oval 699">
              <a:extLst>
                <a:ext uri="{FF2B5EF4-FFF2-40B4-BE49-F238E27FC236}">
                  <a16:creationId xmlns:a16="http://schemas.microsoft.com/office/drawing/2014/main" id="{3C7EEADF-9226-6052-3F5D-CB219E5D447D}"/>
                </a:ext>
              </a:extLst>
            </p:cNvPr>
            <p:cNvSpPr>
              <a:spLocks noChangeArrowheads="1"/>
            </p:cNvSpPr>
            <p:nvPr/>
          </p:nvSpPr>
          <p:spPr bwMode="auto">
            <a:xfrm>
              <a:off x="5468938" y="4646614"/>
              <a:ext cx="146050" cy="128587"/>
            </a:xfrm>
            <a:prstGeom prst="ellipse">
              <a:avLst/>
            </a:prstGeom>
            <a:noFill/>
            <a:ln w="12700">
              <a:solidFill>
                <a:srgbClr val="5490A8"/>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70000"/>
                <a:buFont typeface="Monotype Sorts" pitchFamily="2" charset="2"/>
                <a:buChar char="n"/>
                <a:defRPr kumimoji="1" sz="2000" b="1">
                  <a:solidFill>
                    <a:schemeClr val="tx1"/>
                  </a:solidFill>
                  <a:latin typeface="Arial" panose="020B0604020202020204" pitchFamily="34" charset="0"/>
                </a:defRPr>
              </a:lvl1pPr>
              <a:lvl2pPr marL="742950" indent="-285750">
                <a:spcBef>
                  <a:spcPct val="20000"/>
                </a:spcBef>
                <a:buChar char="–"/>
                <a:defRPr kumimoji="1" sz="2000" b="1">
                  <a:solidFill>
                    <a:schemeClr val="tx1"/>
                  </a:solidFill>
                  <a:latin typeface="Arial" panose="020B0604020202020204" pitchFamily="34" charset="0"/>
                </a:defRPr>
              </a:lvl2pPr>
              <a:lvl3pPr marL="1143000" indent="-228600">
                <a:spcBef>
                  <a:spcPct val="20000"/>
                </a:spcBef>
                <a:buChar char="•"/>
                <a:defRPr kumimoji="1" sz="2000" b="1">
                  <a:solidFill>
                    <a:schemeClr val="tx1"/>
                  </a:solidFill>
                  <a:latin typeface="Arial" panose="020B0604020202020204" pitchFamily="34" charset="0"/>
                </a:defRPr>
              </a:lvl3pPr>
              <a:lvl4pPr marL="1600200" indent="-228600">
                <a:spcBef>
                  <a:spcPct val="20000"/>
                </a:spcBef>
                <a:buChar char="–"/>
                <a:defRPr kumimoji="1" sz="2000" b="1">
                  <a:solidFill>
                    <a:schemeClr val="tx1"/>
                  </a:solidFill>
                  <a:latin typeface="Arial" panose="020B0604020202020204" pitchFamily="34" charset="0"/>
                </a:defRPr>
              </a:lvl4pPr>
              <a:lvl5pPr marL="2057400" indent="-228600">
                <a:spcBef>
                  <a:spcPct val="20000"/>
                </a:spcBef>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chemeClr val="tx1"/>
                  </a:solidFill>
                  <a:latin typeface="Arial" panose="020B0604020202020204" pitchFamily="34" charset="0"/>
                </a:defRPr>
              </a:lvl9pPr>
            </a:lstStyle>
            <a:p>
              <a:pPr>
                <a:spcBef>
                  <a:spcPct val="0"/>
                </a:spcBef>
                <a:buClrTx/>
                <a:buSzTx/>
                <a:buNone/>
                <a:defRPr/>
              </a:pPr>
              <a:endParaRPr kumimoji="0" lang="en-US" sz="1800" b="0" kern="0" dirty="0">
                <a:solidFill>
                  <a:srgbClr val="000000"/>
                </a:solidFill>
              </a:endParaRPr>
            </a:p>
          </p:txBody>
        </p:sp>
        <p:sp>
          <p:nvSpPr>
            <p:cNvPr id="112" name="Oval 700">
              <a:extLst>
                <a:ext uri="{FF2B5EF4-FFF2-40B4-BE49-F238E27FC236}">
                  <a16:creationId xmlns:a16="http://schemas.microsoft.com/office/drawing/2014/main" id="{E63D0E0C-0DCB-727D-2315-34E9187A36E1}"/>
                </a:ext>
              </a:extLst>
            </p:cNvPr>
            <p:cNvSpPr>
              <a:spLocks noChangeArrowheads="1"/>
            </p:cNvSpPr>
            <p:nvPr/>
          </p:nvSpPr>
          <p:spPr bwMode="auto">
            <a:xfrm>
              <a:off x="6092825" y="4606925"/>
              <a:ext cx="146050" cy="128588"/>
            </a:xfrm>
            <a:prstGeom prst="ellipse">
              <a:avLst/>
            </a:prstGeom>
            <a:solidFill>
              <a:srgbClr val="FFCCCC"/>
            </a:solidFill>
            <a:ln w="12700">
              <a:solidFill>
                <a:srgbClr val="5490A8"/>
              </a:solidFill>
              <a:round/>
              <a:headEnd/>
              <a:tailEnd/>
            </a:ln>
          </p:spPr>
          <p:txBody>
            <a:bodyPr wrap="none" anchor="ctr"/>
            <a:lstStyle>
              <a:lvl1pPr>
                <a:spcBef>
                  <a:spcPct val="20000"/>
                </a:spcBef>
                <a:buClr>
                  <a:schemeClr val="accent1"/>
                </a:buClr>
                <a:buSzPct val="70000"/>
                <a:buFont typeface="Monotype Sorts" pitchFamily="2" charset="2"/>
                <a:buChar char="n"/>
                <a:defRPr kumimoji="1" sz="2000" b="1">
                  <a:solidFill>
                    <a:schemeClr val="tx1"/>
                  </a:solidFill>
                  <a:latin typeface="Arial" panose="020B0604020202020204" pitchFamily="34" charset="0"/>
                </a:defRPr>
              </a:lvl1pPr>
              <a:lvl2pPr marL="742950" indent="-285750">
                <a:spcBef>
                  <a:spcPct val="20000"/>
                </a:spcBef>
                <a:buChar char="–"/>
                <a:defRPr kumimoji="1" sz="2000" b="1">
                  <a:solidFill>
                    <a:schemeClr val="tx1"/>
                  </a:solidFill>
                  <a:latin typeface="Arial" panose="020B0604020202020204" pitchFamily="34" charset="0"/>
                </a:defRPr>
              </a:lvl2pPr>
              <a:lvl3pPr marL="1143000" indent="-228600">
                <a:spcBef>
                  <a:spcPct val="20000"/>
                </a:spcBef>
                <a:buChar char="•"/>
                <a:defRPr kumimoji="1" sz="2000" b="1">
                  <a:solidFill>
                    <a:schemeClr val="tx1"/>
                  </a:solidFill>
                  <a:latin typeface="Arial" panose="020B0604020202020204" pitchFamily="34" charset="0"/>
                </a:defRPr>
              </a:lvl3pPr>
              <a:lvl4pPr marL="1600200" indent="-228600">
                <a:spcBef>
                  <a:spcPct val="20000"/>
                </a:spcBef>
                <a:buChar char="–"/>
                <a:defRPr kumimoji="1" sz="2000" b="1">
                  <a:solidFill>
                    <a:schemeClr val="tx1"/>
                  </a:solidFill>
                  <a:latin typeface="Arial" panose="020B0604020202020204" pitchFamily="34" charset="0"/>
                </a:defRPr>
              </a:lvl4pPr>
              <a:lvl5pPr marL="2057400" indent="-228600">
                <a:spcBef>
                  <a:spcPct val="20000"/>
                </a:spcBef>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chemeClr val="tx1"/>
                  </a:solidFill>
                  <a:latin typeface="Arial" panose="020B0604020202020204" pitchFamily="34" charset="0"/>
                </a:defRPr>
              </a:lvl9pPr>
            </a:lstStyle>
            <a:p>
              <a:pPr>
                <a:spcBef>
                  <a:spcPct val="0"/>
                </a:spcBef>
                <a:buClrTx/>
                <a:buSzTx/>
                <a:buNone/>
                <a:defRPr/>
              </a:pPr>
              <a:endParaRPr kumimoji="0" lang="en-US" sz="1800" b="0" kern="0" dirty="0">
                <a:solidFill>
                  <a:srgbClr val="000000"/>
                </a:solidFill>
              </a:endParaRPr>
            </a:p>
          </p:txBody>
        </p:sp>
        <p:sp>
          <p:nvSpPr>
            <p:cNvPr id="113" name="Oval 701">
              <a:extLst>
                <a:ext uri="{FF2B5EF4-FFF2-40B4-BE49-F238E27FC236}">
                  <a16:creationId xmlns:a16="http://schemas.microsoft.com/office/drawing/2014/main" id="{7AAE5C33-4004-F4E9-4664-7668D62480C7}"/>
                </a:ext>
              </a:extLst>
            </p:cNvPr>
            <p:cNvSpPr>
              <a:spLocks noChangeArrowheads="1"/>
            </p:cNvSpPr>
            <p:nvPr/>
          </p:nvSpPr>
          <p:spPr bwMode="auto">
            <a:xfrm>
              <a:off x="6326188" y="4162425"/>
              <a:ext cx="146050" cy="128588"/>
            </a:xfrm>
            <a:prstGeom prst="ellipse">
              <a:avLst/>
            </a:prstGeom>
            <a:solidFill>
              <a:srgbClr val="FFCCCC"/>
            </a:solidFill>
            <a:ln w="12700">
              <a:solidFill>
                <a:srgbClr val="5490A8"/>
              </a:solidFill>
              <a:round/>
              <a:headEnd/>
              <a:tailEnd/>
            </a:ln>
          </p:spPr>
          <p:txBody>
            <a:bodyPr wrap="none" anchor="ctr"/>
            <a:lstStyle>
              <a:lvl1pPr>
                <a:spcBef>
                  <a:spcPct val="20000"/>
                </a:spcBef>
                <a:buClr>
                  <a:schemeClr val="accent1"/>
                </a:buClr>
                <a:buSzPct val="70000"/>
                <a:buFont typeface="Monotype Sorts" pitchFamily="2" charset="2"/>
                <a:buChar char="n"/>
                <a:defRPr kumimoji="1" sz="2000" b="1">
                  <a:solidFill>
                    <a:schemeClr val="tx1"/>
                  </a:solidFill>
                  <a:latin typeface="Arial" panose="020B0604020202020204" pitchFamily="34" charset="0"/>
                </a:defRPr>
              </a:lvl1pPr>
              <a:lvl2pPr marL="742950" indent="-285750">
                <a:spcBef>
                  <a:spcPct val="20000"/>
                </a:spcBef>
                <a:buChar char="–"/>
                <a:defRPr kumimoji="1" sz="2000" b="1">
                  <a:solidFill>
                    <a:schemeClr val="tx1"/>
                  </a:solidFill>
                  <a:latin typeface="Arial" panose="020B0604020202020204" pitchFamily="34" charset="0"/>
                </a:defRPr>
              </a:lvl2pPr>
              <a:lvl3pPr marL="1143000" indent="-228600">
                <a:spcBef>
                  <a:spcPct val="20000"/>
                </a:spcBef>
                <a:buChar char="•"/>
                <a:defRPr kumimoji="1" sz="2000" b="1">
                  <a:solidFill>
                    <a:schemeClr val="tx1"/>
                  </a:solidFill>
                  <a:latin typeface="Arial" panose="020B0604020202020204" pitchFamily="34" charset="0"/>
                </a:defRPr>
              </a:lvl3pPr>
              <a:lvl4pPr marL="1600200" indent="-228600">
                <a:spcBef>
                  <a:spcPct val="20000"/>
                </a:spcBef>
                <a:buChar char="–"/>
                <a:defRPr kumimoji="1" sz="2000" b="1">
                  <a:solidFill>
                    <a:schemeClr val="tx1"/>
                  </a:solidFill>
                  <a:latin typeface="Arial" panose="020B0604020202020204" pitchFamily="34" charset="0"/>
                </a:defRPr>
              </a:lvl4pPr>
              <a:lvl5pPr marL="2057400" indent="-228600">
                <a:spcBef>
                  <a:spcPct val="20000"/>
                </a:spcBef>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chemeClr val="tx1"/>
                  </a:solidFill>
                  <a:latin typeface="Arial" panose="020B0604020202020204" pitchFamily="34" charset="0"/>
                </a:defRPr>
              </a:lvl9pPr>
            </a:lstStyle>
            <a:p>
              <a:pPr>
                <a:spcBef>
                  <a:spcPct val="0"/>
                </a:spcBef>
                <a:buClrTx/>
                <a:buSzTx/>
                <a:buNone/>
                <a:defRPr/>
              </a:pPr>
              <a:endParaRPr kumimoji="0" lang="en-US" sz="1800" b="0" kern="0" dirty="0">
                <a:solidFill>
                  <a:srgbClr val="000000"/>
                </a:solidFill>
              </a:endParaRPr>
            </a:p>
          </p:txBody>
        </p:sp>
        <p:sp>
          <p:nvSpPr>
            <p:cNvPr id="114" name="Oval 703">
              <a:extLst>
                <a:ext uri="{FF2B5EF4-FFF2-40B4-BE49-F238E27FC236}">
                  <a16:creationId xmlns:a16="http://schemas.microsoft.com/office/drawing/2014/main" id="{94FE73E0-CB14-5A98-103C-B5C7578F59F8}"/>
                </a:ext>
              </a:extLst>
            </p:cNvPr>
            <p:cNvSpPr>
              <a:spLocks noChangeArrowheads="1"/>
            </p:cNvSpPr>
            <p:nvPr/>
          </p:nvSpPr>
          <p:spPr bwMode="auto">
            <a:xfrm>
              <a:off x="8158163" y="5275264"/>
              <a:ext cx="146050" cy="128587"/>
            </a:xfrm>
            <a:prstGeom prst="ellipse">
              <a:avLst/>
            </a:prstGeom>
            <a:solidFill>
              <a:srgbClr val="F0DBA8"/>
            </a:solidFill>
            <a:ln w="12700">
              <a:solidFill>
                <a:srgbClr val="000000"/>
              </a:solidFill>
              <a:round/>
              <a:headEnd/>
              <a:tailEnd/>
            </a:ln>
          </p:spPr>
          <p:txBody>
            <a:bodyPr wrap="none" anchor="ctr"/>
            <a:lstStyle>
              <a:lvl1pPr>
                <a:spcBef>
                  <a:spcPct val="20000"/>
                </a:spcBef>
                <a:buClr>
                  <a:schemeClr val="accent1"/>
                </a:buClr>
                <a:buSzPct val="70000"/>
                <a:buFont typeface="Monotype Sorts" pitchFamily="2" charset="2"/>
                <a:buChar char="n"/>
                <a:defRPr kumimoji="1" sz="2000" b="1">
                  <a:solidFill>
                    <a:schemeClr val="tx1"/>
                  </a:solidFill>
                  <a:latin typeface="Arial" panose="020B0604020202020204" pitchFamily="34" charset="0"/>
                </a:defRPr>
              </a:lvl1pPr>
              <a:lvl2pPr marL="742950" indent="-285750">
                <a:spcBef>
                  <a:spcPct val="20000"/>
                </a:spcBef>
                <a:buChar char="–"/>
                <a:defRPr kumimoji="1" sz="2000" b="1">
                  <a:solidFill>
                    <a:schemeClr val="tx1"/>
                  </a:solidFill>
                  <a:latin typeface="Arial" panose="020B0604020202020204" pitchFamily="34" charset="0"/>
                </a:defRPr>
              </a:lvl2pPr>
              <a:lvl3pPr marL="1143000" indent="-228600">
                <a:spcBef>
                  <a:spcPct val="20000"/>
                </a:spcBef>
                <a:buChar char="•"/>
                <a:defRPr kumimoji="1" sz="2000" b="1">
                  <a:solidFill>
                    <a:schemeClr val="tx1"/>
                  </a:solidFill>
                  <a:latin typeface="Arial" panose="020B0604020202020204" pitchFamily="34" charset="0"/>
                </a:defRPr>
              </a:lvl3pPr>
              <a:lvl4pPr marL="1600200" indent="-228600">
                <a:spcBef>
                  <a:spcPct val="20000"/>
                </a:spcBef>
                <a:buChar char="–"/>
                <a:defRPr kumimoji="1" sz="2000" b="1">
                  <a:solidFill>
                    <a:schemeClr val="tx1"/>
                  </a:solidFill>
                  <a:latin typeface="Arial" panose="020B0604020202020204" pitchFamily="34" charset="0"/>
                </a:defRPr>
              </a:lvl4pPr>
              <a:lvl5pPr marL="2057400" indent="-228600">
                <a:spcBef>
                  <a:spcPct val="20000"/>
                </a:spcBef>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chemeClr val="tx1"/>
                  </a:solidFill>
                  <a:latin typeface="Arial" panose="020B0604020202020204" pitchFamily="34" charset="0"/>
                </a:defRPr>
              </a:lvl9pPr>
            </a:lstStyle>
            <a:p>
              <a:pPr>
                <a:spcBef>
                  <a:spcPct val="0"/>
                </a:spcBef>
                <a:buClrTx/>
                <a:buSzTx/>
                <a:buNone/>
                <a:defRPr/>
              </a:pPr>
              <a:endParaRPr kumimoji="0" lang="en-US" sz="1800" b="0" kern="0" dirty="0">
                <a:solidFill>
                  <a:srgbClr val="000000"/>
                </a:solidFill>
              </a:endParaRPr>
            </a:p>
          </p:txBody>
        </p:sp>
        <p:sp>
          <p:nvSpPr>
            <p:cNvPr id="115" name="Freeform 704">
              <a:extLst>
                <a:ext uri="{FF2B5EF4-FFF2-40B4-BE49-F238E27FC236}">
                  <a16:creationId xmlns:a16="http://schemas.microsoft.com/office/drawing/2014/main" id="{7B8DE31A-31CC-23BA-06AA-FA5D77D66EF1}"/>
                </a:ext>
              </a:extLst>
            </p:cNvPr>
            <p:cNvSpPr>
              <a:spLocks/>
            </p:cNvSpPr>
            <p:nvPr/>
          </p:nvSpPr>
          <p:spPr bwMode="auto">
            <a:xfrm>
              <a:off x="8866188" y="5135564"/>
              <a:ext cx="406400" cy="409575"/>
            </a:xfrm>
            <a:custGeom>
              <a:avLst/>
              <a:gdLst>
                <a:gd name="T0" fmla="*/ 2147483646 w 284"/>
                <a:gd name="T1" fmla="*/ 0 h 322"/>
                <a:gd name="T2" fmla="*/ 0 w 284"/>
                <a:gd name="T3" fmla="*/ 2147483646 h 322"/>
                <a:gd name="T4" fmla="*/ 2147483646 w 284"/>
                <a:gd name="T5" fmla="*/ 2147483646 h 322"/>
                <a:gd name="T6" fmla="*/ 2147483646 w 284"/>
                <a:gd name="T7" fmla="*/ 2147483646 h 322"/>
                <a:gd name="T8" fmla="*/ 2147483646 w 284"/>
                <a:gd name="T9" fmla="*/ 2147483646 h 322"/>
                <a:gd name="T10" fmla="*/ 2147483646 w 284"/>
                <a:gd name="T11" fmla="*/ 2147483646 h 322"/>
                <a:gd name="T12" fmla="*/ 2147483646 w 284"/>
                <a:gd name="T13" fmla="*/ 2147483646 h 322"/>
                <a:gd name="T14" fmla="*/ 2147483646 w 284"/>
                <a:gd name="T15" fmla="*/ 2147483646 h 322"/>
                <a:gd name="T16" fmla="*/ 2147483646 w 284"/>
                <a:gd name="T17" fmla="*/ 2147483646 h 322"/>
                <a:gd name="T18" fmla="*/ 2147483646 w 284"/>
                <a:gd name="T19" fmla="*/ 2147483646 h 322"/>
                <a:gd name="T20" fmla="*/ 2147483646 w 284"/>
                <a:gd name="T21" fmla="*/ 0 h 3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84"/>
                <a:gd name="T34" fmla="*/ 0 h 322"/>
                <a:gd name="T35" fmla="*/ 284 w 284"/>
                <a:gd name="T36" fmla="*/ 322 h 3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84" h="322">
                  <a:moveTo>
                    <a:pt x="85" y="0"/>
                  </a:moveTo>
                  <a:lnTo>
                    <a:pt x="0" y="46"/>
                  </a:lnTo>
                  <a:lnTo>
                    <a:pt x="23" y="104"/>
                  </a:lnTo>
                  <a:lnTo>
                    <a:pt x="98" y="104"/>
                  </a:lnTo>
                  <a:lnTo>
                    <a:pt x="121" y="163"/>
                  </a:lnTo>
                  <a:lnTo>
                    <a:pt x="76" y="189"/>
                  </a:lnTo>
                  <a:lnTo>
                    <a:pt x="230" y="321"/>
                  </a:lnTo>
                  <a:lnTo>
                    <a:pt x="281" y="316"/>
                  </a:lnTo>
                  <a:lnTo>
                    <a:pt x="283" y="174"/>
                  </a:lnTo>
                  <a:lnTo>
                    <a:pt x="205" y="108"/>
                  </a:lnTo>
                  <a:lnTo>
                    <a:pt x="85" y="0"/>
                  </a:lnTo>
                </a:path>
              </a:pathLst>
            </a:custGeom>
            <a:solidFill>
              <a:srgbClr val="FF9900"/>
            </a:solidFill>
            <a:ln w="12700" cap="rnd">
              <a:solidFill>
                <a:srgbClr val="5490A8"/>
              </a:solidFill>
              <a:round/>
              <a:headEnd type="none" w="sm" len="sm"/>
              <a:tailEnd type="none" w="sm" len="sm"/>
            </a:ln>
          </p:spPr>
          <p:txBody>
            <a:bodyPr/>
            <a:lstStyle/>
            <a:p>
              <a:pPr>
                <a:defRPr/>
              </a:pPr>
              <a:endParaRPr lang="en-US" sz="1500" kern="0" dirty="0">
                <a:solidFill>
                  <a:srgbClr val="3366CC"/>
                </a:solidFill>
              </a:endParaRPr>
            </a:p>
          </p:txBody>
        </p:sp>
        <p:sp>
          <p:nvSpPr>
            <p:cNvPr id="116" name="Oval 705">
              <a:extLst>
                <a:ext uri="{FF2B5EF4-FFF2-40B4-BE49-F238E27FC236}">
                  <a16:creationId xmlns:a16="http://schemas.microsoft.com/office/drawing/2014/main" id="{89890967-51FC-4DEC-3332-D3BD35EEA210}"/>
                </a:ext>
              </a:extLst>
            </p:cNvPr>
            <p:cNvSpPr>
              <a:spLocks noChangeArrowheads="1"/>
            </p:cNvSpPr>
            <p:nvPr/>
          </p:nvSpPr>
          <p:spPr bwMode="auto">
            <a:xfrm>
              <a:off x="9078914" y="5418139"/>
              <a:ext cx="134937" cy="130175"/>
            </a:xfrm>
            <a:prstGeom prst="ellipse">
              <a:avLst/>
            </a:prstGeom>
            <a:solidFill>
              <a:srgbClr val="FF9900"/>
            </a:solidFill>
            <a:ln w="12700">
              <a:solidFill>
                <a:srgbClr val="5490A8"/>
              </a:solidFill>
              <a:round/>
              <a:headEnd/>
              <a:tailEnd/>
            </a:ln>
          </p:spPr>
          <p:txBody>
            <a:bodyPr wrap="none" anchor="ctr"/>
            <a:lstStyle>
              <a:lvl1pPr>
                <a:spcBef>
                  <a:spcPct val="20000"/>
                </a:spcBef>
                <a:buClr>
                  <a:schemeClr val="accent1"/>
                </a:buClr>
                <a:buSzPct val="70000"/>
                <a:buFont typeface="Monotype Sorts" pitchFamily="2" charset="2"/>
                <a:buChar char="n"/>
                <a:defRPr kumimoji="1" sz="2000" b="1">
                  <a:solidFill>
                    <a:schemeClr val="tx1"/>
                  </a:solidFill>
                  <a:latin typeface="Arial" panose="020B0604020202020204" pitchFamily="34" charset="0"/>
                </a:defRPr>
              </a:lvl1pPr>
              <a:lvl2pPr marL="742950" indent="-285750">
                <a:spcBef>
                  <a:spcPct val="20000"/>
                </a:spcBef>
                <a:buChar char="–"/>
                <a:defRPr kumimoji="1" sz="2000" b="1">
                  <a:solidFill>
                    <a:schemeClr val="tx1"/>
                  </a:solidFill>
                  <a:latin typeface="Arial" panose="020B0604020202020204" pitchFamily="34" charset="0"/>
                </a:defRPr>
              </a:lvl2pPr>
              <a:lvl3pPr marL="1143000" indent="-228600">
                <a:spcBef>
                  <a:spcPct val="20000"/>
                </a:spcBef>
                <a:buChar char="•"/>
                <a:defRPr kumimoji="1" sz="2000" b="1">
                  <a:solidFill>
                    <a:schemeClr val="tx1"/>
                  </a:solidFill>
                  <a:latin typeface="Arial" panose="020B0604020202020204" pitchFamily="34" charset="0"/>
                </a:defRPr>
              </a:lvl3pPr>
              <a:lvl4pPr marL="1600200" indent="-228600">
                <a:spcBef>
                  <a:spcPct val="20000"/>
                </a:spcBef>
                <a:buChar char="–"/>
                <a:defRPr kumimoji="1" sz="2000" b="1">
                  <a:solidFill>
                    <a:schemeClr val="tx1"/>
                  </a:solidFill>
                  <a:latin typeface="Arial" panose="020B0604020202020204" pitchFamily="34" charset="0"/>
                </a:defRPr>
              </a:lvl4pPr>
              <a:lvl5pPr marL="2057400" indent="-228600">
                <a:spcBef>
                  <a:spcPct val="20000"/>
                </a:spcBef>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chemeClr val="tx1"/>
                  </a:solidFill>
                  <a:latin typeface="Arial" panose="020B0604020202020204" pitchFamily="34" charset="0"/>
                </a:defRPr>
              </a:lvl9pPr>
            </a:lstStyle>
            <a:p>
              <a:pPr>
                <a:spcBef>
                  <a:spcPct val="0"/>
                </a:spcBef>
                <a:buClrTx/>
                <a:buSzTx/>
                <a:buNone/>
                <a:defRPr/>
              </a:pPr>
              <a:endParaRPr kumimoji="0" lang="en-US" sz="1800" b="0" kern="0" dirty="0">
                <a:solidFill>
                  <a:srgbClr val="000000"/>
                </a:solidFill>
              </a:endParaRPr>
            </a:p>
          </p:txBody>
        </p:sp>
        <p:sp>
          <p:nvSpPr>
            <p:cNvPr id="117" name="Freeform 706">
              <a:extLst>
                <a:ext uri="{FF2B5EF4-FFF2-40B4-BE49-F238E27FC236}">
                  <a16:creationId xmlns:a16="http://schemas.microsoft.com/office/drawing/2014/main" id="{61DFE412-C0DC-6BF4-1F12-6E590B4B6FCB}"/>
                </a:ext>
              </a:extLst>
            </p:cNvPr>
            <p:cNvSpPr>
              <a:spLocks/>
            </p:cNvSpPr>
            <p:nvPr/>
          </p:nvSpPr>
          <p:spPr bwMode="auto">
            <a:xfrm>
              <a:off x="6421438" y="5608638"/>
              <a:ext cx="620712" cy="641350"/>
            </a:xfrm>
            <a:custGeom>
              <a:avLst/>
              <a:gdLst>
                <a:gd name="T0" fmla="*/ 2147483646 w 433"/>
                <a:gd name="T1" fmla="*/ 2147483646 h 505"/>
                <a:gd name="T2" fmla="*/ 2147483646 w 433"/>
                <a:gd name="T3" fmla="*/ 0 h 505"/>
                <a:gd name="T4" fmla="*/ 0 w 433"/>
                <a:gd name="T5" fmla="*/ 2147483646 h 505"/>
                <a:gd name="T6" fmla="*/ 2147483646 w 433"/>
                <a:gd name="T7" fmla="*/ 2147483646 h 505"/>
                <a:gd name="T8" fmla="*/ 2147483646 w 433"/>
                <a:gd name="T9" fmla="*/ 2147483646 h 505"/>
                <a:gd name="T10" fmla="*/ 2147483646 w 433"/>
                <a:gd name="T11" fmla="*/ 2147483646 h 505"/>
                <a:gd name="T12" fmla="*/ 2147483646 w 433"/>
                <a:gd name="T13" fmla="*/ 2147483646 h 505"/>
                <a:gd name="T14" fmla="*/ 2147483646 w 433"/>
                <a:gd name="T15" fmla="*/ 2147483646 h 505"/>
                <a:gd name="T16" fmla="*/ 2147483646 w 433"/>
                <a:gd name="T17" fmla="*/ 2147483646 h 505"/>
                <a:gd name="T18" fmla="*/ 2147483646 w 433"/>
                <a:gd name="T19" fmla="*/ 2147483646 h 505"/>
                <a:gd name="T20" fmla="*/ 2147483646 w 433"/>
                <a:gd name="T21" fmla="*/ 2147483646 h 505"/>
                <a:gd name="T22" fmla="*/ 2147483646 w 433"/>
                <a:gd name="T23" fmla="*/ 2147483646 h 505"/>
                <a:gd name="T24" fmla="*/ 2147483646 w 433"/>
                <a:gd name="T25" fmla="*/ 2147483646 h 50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33"/>
                <a:gd name="T40" fmla="*/ 0 h 505"/>
                <a:gd name="T41" fmla="*/ 433 w 433"/>
                <a:gd name="T42" fmla="*/ 505 h 50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33" h="505">
                  <a:moveTo>
                    <a:pt x="198" y="27"/>
                  </a:moveTo>
                  <a:lnTo>
                    <a:pt x="54" y="0"/>
                  </a:lnTo>
                  <a:lnTo>
                    <a:pt x="0" y="504"/>
                  </a:lnTo>
                  <a:lnTo>
                    <a:pt x="314" y="504"/>
                  </a:lnTo>
                  <a:lnTo>
                    <a:pt x="378" y="350"/>
                  </a:lnTo>
                  <a:lnTo>
                    <a:pt x="432" y="413"/>
                  </a:lnTo>
                  <a:lnTo>
                    <a:pt x="432" y="377"/>
                  </a:lnTo>
                  <a:lnTo>
                    <a:pt x="378" y="315"/>
                  </a:lnTo>
                  <a:lnTo>
                    <a:pt x="378" y="189"/>
                  </a:lnTo>
                  <a:lnTo>
                    <a:pt x="287" y="127"/>
                  </a:lnTo>
                  <a:lnTo>
                    <a:pt x="314" y="63"/>
                  </a:lnTo>
                  <a:lnTo>
                    <a:pt x="261" y="90"/>
                  </a:lnTo>
                  <a:lnTo>
                    <a:pt x="198" y="27"/>
                  </a:lnTo>
                </a:path>
              </a:pathLst>
            </a:custGeom>
            <a:solidFill>
              <a:srgbClr val="FFFF66"/>
            </a:solidFill>
            <a:ln w="12700" cap="rnd">
              <a:solidFill>
                <a:srgbClr val="5490A8"/>
              </a:solidFill>
              <a:round/>
              <a:headEnd type="none" w="sm" len="sm"/>
              <a:tailEnd type="none" w="sm" len="sm"/>
            </a:ln>
          </p:spPr>
          <p:txBody>
            <a:bodyPr/>
            <a:lstStyle/>
            <a:p>
              <a:pPr>
                <a:defRPr/>
              </a:pPr>
              <a:endParaRPr lang="en-US" sz="1500" kern="0" dirty="0">
                <a:solidFill>
                  <a:srgbClr val="3366CC"/>
                </a:solidFill>
              </a:endParaRPr>
            </a:p>
          </p:txBody>
        </p:sp>
        <p:sp>
          <p:nvSpPr>
            <p:cNvPr id="118" name="Oval 707">
              <a:extLst>
                <a:ext uri="{FF2B5EF4-FFF2-40B4-BE49-F238E27FC236}">
                  <a16:creationId xmlns:a16="http://schemas.microsoft.com/office/drawing/2014/main" id="{BE79BA99-398D-369B-347D-26B55328ED1A}"/>
                </a:ext>
              </a:extLst>
            </p:cNvPr>
            <p:cNvSpPr>
              <a:spLocks noChangeArrowheads="1"/>
            </p:cNvSpPr>
            <p:nvPr/>
          </p:nvSpPr>
          <p:spPr bwMode="auto">
            <a:xfrm>
              <a:off x="8178801" y="3292475"/>
              <a:ext cx="144463" cy="127000"/>
            </a:xfrm>
            <a:prstGeom prst="ellipse">
              <a:avLst/>
            </a:prstGeom>
            <a:blipFill dpi="0" rotWithShape="1">
              <a:blip r:embed="rId2"/>
              <a:srcRect/>
              <a:tile tx="0" ty="0" sx="100000" sy="100000" flip="none" algn="tl"/>
            </a:blipFill>
            <a:ln w="12700">
              <a:solidFill>
                <a:srgbClr val="5490A8"/>
              </a:solidFill>
              <a:round/>
              <a:headEnd/>
              <a:tailEnd/>
            </a:ln>
          </p:spPr>
          <p:txBody>
            <a:bodyPr wrap="none" anchor="ctr"/>
            <a:lstStyle>
              <a:lvl1pPr>
                <a:spcBef>
                  <a:spcPct val="20000"/>
                </a:spcBef>
                <a:buClr>
                  <a:schemeClr val="accent1"/>
                </a:buClr>
                <a:buSzPct val="70000"/>
                <a:buFont typeface="Monotype Sorts" pitchFamily="2" charset="2"/>
                <a:buChar char="n"/>
                <a:defRPr kumimoji="1" sz="2000" b="1">
                  <a:solidFill>
                    <a:schemeClr val="tx1"/>
                  </a:solidFill>
                  <a:latin typeface="Arial" panose="020B0604020202020204" pitchFamily="34" charset="0"/>
                </a:defRPr>
              </a:lvl1pPr>
              <a:lvl2pPr marL="742950" indent="-285750">
                <a:spcBef>
                  <a:spcPct val="20000"/>
                </a:spcBef>
                <a:buChar char="–"/>
                <a:defRPr kumimoji="1" sz="2000" b="1">
                  <a:solidFill>
                    <a:schemeClr val="tx1"/>
                  </a:solidFill>
                  <a:latin typeface="Arial" panose="020B0604020202020204" pitchFamily="34" charset="0"/>
                </a:defRPr>
              </a:lvl2pPr>
              <a:lvl3pPr marL="1143000" indent="-228600">
                <a:spcBef>
                  <a:spcPct val="20000"/>
                </a:spcBef>
                <a:buChar char="•"/>
                <a:defRPr kumimoji="1" sz="2000" b="1">
                  <a:solidFill>
                    <a:schemeClr val="tx1"/>
                  </a:solidFill>
                  <a:latin typeface="Arial" panose="020B0604020202020204" pitchFamily="34" charset="0"/>
                </a:defRPr>
              </a:lvl3pPr>
              <a:lvl4pPr marL="1600200" indent="-228600">
                <a:spcBef>
                  <a:spcPct val="20000"/>
                </a:spcBef>
                <a:buChar char="–"/>
                <a:defRPr kumimoji="1" sz="2000" b="1">
                  <a:solidFill>
                    <a:schemeClr val="tx1"/>
                  </a:solidFill>
                  <a:latin typeface="Arial" panose="020B0604020202020204" pitchFamily="34" charset="0"/>
                </a:defRPr>
              </a:lvl4pPr>
              <a:lvl5pPr marL="2057400" indent="-228600">
                <a:spcBef>
                  <a:spcPct val="20000"/>
                </a:spcBef>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chemeClr val="tx1"/>
                  </a:solidFill>
                  <a:latin typeface="Arial" panose="020B0604020202020204" pitchFamily="34" charset="0"/>
                </a:defRPr>
              </a:lvl9pPr>
            </a:lstStyle>
            <a:p>
              <a:pPr>
                <a:spcBef>
                  <a:spcPct val="0"/>
                </a:spcBef>
                <a:buClrTx/>
                <a:buSzTx/>
                <a:buNone/>
                <a:defRPr/>
              </a:pPr>
              <a:endParaRPr kumimoji="0" lang="en-US" sz="1800" b="0" kern="0" dirty="0">
                <a:solidFill>
                  <a:srgbClr val="000000"/>
                </a:solidFill>
              </a:endParaRPr>
            </a:p>
          </p:txBody>
        </p:sp>
        <p:sp>
          <p:nvSpPr>
            <p:cNvPr id="119" name="Oval 708">
              <a:extLst>
                <a:ext uri="{FF2B5EF4-FFF2-40B4-BE49-F238E27FC236}">
                  <a16:creationId xmlns:a16="http://schemas.microsoft.com/office/drawing/2014/main" id="{BD9ED663-9F99-B600-6062-6E0B2EC4C84C}"/>
                </a:ext>
              </a:extLst>
            </p:cNvPr>
            <p:cNvSpPr>
              <a:spLocks noChangeArrowheads="1"/>
            </p:cNvSpPr>
            <p:nvPr/>
          </p:nvSpPr>
          <p:spPr bwMode="auto">
            <a:xfrm>
              <a:off x="8118476" y="3406775"/>
              <a:ext cx="144463" cy="127000"/>
            </a:xfrm>
            <a:prstGeom prst="ellipse">
              <a:avLst/>
            </a:prstGeom>
            <a:blipFill dpi="0" rotWithShape="1">
              <a:blip r:embed="rId2"/>
              <a:srcRect/>
              <a:tile tx="0" ty="0" sx="100000" sy="100000" flip="none" algn="tl"/>
            </a:blipFill>
            <a:ln w="12700">
              <a:solidFill>
                <a:srgbClr val="5490A8"/>
              </a:solidFill>
              <a:round/>
              <a:headEnd/>
              <a:tailEnd/>
            </a:ln>
          </p:spPr>
          <p:txBody>
            <a:bodyPr wrap="none" anchor="ctr"/>
            <a:lstStyle>
              <a:lvl1pPr>
                <a:spcBef>
                  <a:spcPct val="20000"/>
                </a:spcBef>
                <a:buClr>
                  <a:schemeClr val="accent1"/>
                </a:buClr>
                <a:buSzPct val="70000"/>
                <a:buFont typeface="Monotype Sorts" pitchFamily="2" charset="2"/>
                <a:buChar char="n"/>
                <a:defRPr kumimoji="1" sz="2000" b="1">
                  <a:solidFill>
                    <a:schemeClr val="tx1"/>
                  </a:solidFill>
                  <a:latin typeface="Arial" panose="020B0604020202020204" pitchFamily="34" charset="0"/>
                </a:defRPr>
              </a:lvl1pPr>
              <a:lvl2pPr marL="742950" indent="-285750">
                <a:spcBef>
                  <a:spcPct val="20000"/>
                </a:spcBef>
                <a:buChar char="–"/>
                <a:defRPr kumimoji="1" sz="2000" b="1">
                  <a:solidFill>
                    <a:schemeClr val="tx1"/>
                  </a:solidFill>
                  <a:latin typeface="Arial" panose="020B0604020202020204" pitchFamily="34" charset="0"/>
                </a:defRPr>
              </a:lvl2pPr>
              <a:lvl3pPr marL="1143000" indent="-228600">
                <a:spcBef>
                  <a:spcPct val="20000"/>
                </a:spcBef>
                <a:buChar char="•"/>
                <a:defRPr kumimoji="1" sz="2000" b="1">
                  <a:solidFill>
                    <a:schemeClr val="tx1"/>
                  </a:solidFill>
                  <a:latin typeface="Arial" panose="020B0604020202020204" pitchFamily="34" charset="0"/>
                </a:defRPr>
              </a:lvl3pPr>
              <a:lvl4pPr marL="1600200" indent="-228600">
                <a:spcBef>
                  <a:spcPct val="20000"/>
                </a:spcBef>
                <a:buChar char="–"/>
                <a:defRPr kumimoji="1" sz="2000" b="1">
                  <a:solidFill>
                    <a:schemeClr val="tx1"/>
                  </a:solidFill>
                  <a:latin typeface="Arial" panose="020B0604020202020204" pitchFamily="34" charset="0"/>
                </a:defRPr>
              </a:lvl4pPr>
              <a:lvl5pPr marL="2057400" indent="-228600">
                <a:spcBef>
                  <a:spcPct val="20000"/>
                </a:spcBef>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chemeClr val="tx1"/>
                  </a:solidFill>
                  <a:latin typeface="Arial" panose="020B0604020202020204" pitchFamily="34" charset="0"/>
                </a:defRPr>
              </a:lvl9pPr>
            </a:lstStyle>
            <a:p>
              <a:pPr>
                <a:spcBef>
                  <a:spcPct val="0"/>
                </a:spcBef>
                <a:buClrTx/>
                <a:buSzTx/>
                <a:buNone/>
                <a:defRPr/>
              </a:pPr>
              <a:endParaRPr kumimoji="0" lang="en-US" sz="1800" b="0" kern="0" dirty="0">
                <a:solidFill>
                  <a:srgbClr val="000000"/>
                </a:solidFill>
              </a:endParaRPr>
            </a:p>
          </p:txBody>
        </p:sp>
        <p:sp>
          <p:nvSpPr>
            <p:cNvPr id="120" name="Oval 709">
              <a:extLst>
                <a:ext uri="{FF2B5EF4-FFF2-40B4-BE49-F238E27FC236}">
                  <a16:creationId xmlns:a16="http://schemas.microsoft.com/office/drawing/2014/main" id="{6CF5AF5A-608D-6FCE-CCA3-69D855A8438A}"/>
                </a:ext>
              </a:extLst>
            </p:cNvPr>
            <p:cNvSpPr>
              <a:spLocks noChangeArrowheads="1"/>
            </p:cNvSpPr>
            <p:nvPr/>
          </p:nvSpPr>
          <p:spPr bwMode="auto">
            <a:xfrm>
              <a:off x="7972426" y="3400425"/>
              <a:ext cx="144463" cy="127000"/>
            </a:xfrm>
            <a:prstGeom prst="ellipse">
              <a:avLst/>
            </a:prstGeom>
            <a:solidFill>
              <a:srgbClr val="33CC33"/>
            </a:solidFill>
            <a:ln w="12700">
              <a:solidFill>
                <a:srgbClr val="5490A8"/>
              </a:solidFill>
              <a:round/>
              <a:headEnd/>
              <a:tailEnd/>
            </a:ln>
          </p:spPr>
          <p:txBody>
            <a:bodyPr wrap="none" anchor="ctr"/>
            <a:lstStyle>
              <a:lvl1pPr>
                <a:spcBef>
                  <a:spcPct val="20000"/>
                </a:spcBef>
                <a:buClr>
                  <a:schemeClr val="accent1"/>
                </a:buClr>
                <a:buSzPct val="70000"/>
                <a:buFont typeface="Monotype Sorts" pitchFamily="2" charset="2"/>
                <a:buChar char="n"/>
                <a:defRPr kumimoji="1" sz="2000" b="1">
                  <a:solidFill>
                    <a:schemeClr val="tx1"/>
                  </a:solidFill>
                  <a:latin typeface="Arial" panose="020B0604020202020204" pitchFamily="34" charset="0"/>
                </a:defRPr>
              </a:lvl1pPr>
              <a:lvl2pPr marL="742950" indent="-285750">
                <a:spcBef>
                  <a:spcPct val="20000"/>
                </a:spcBef>
                <a:buChar char="–"/>
                <a:defRPr kumimoji="1" sz="2000" b="1">
                  <a:solidFill>
                    <a:schemeClr val="tx1"/>
                  </a:solidFill>
                  <a:latin typeface="Arial" panose="020B0604020202020204" pitchFamily="34" charset="0"/>
                </a:defRPr>
              </a:lvl2pPr>
              <a:lvl3pPr marL="1143000" indent="-228600">
                <a:spcBef>
                  <a:spcPct val="20000"/>
                </a:spcBef>
                <a:buChar char="•"/>
                <a:defRPr kumimoji="1" sz="2000" b="1">
                  <a:solidFill>
                    <a:schemeClr val="tx1"/>
                  </a:solidFill>
                  <a:latin typeface="Arial" panose="020B0604020202020204" pitchFamily="34" charset="0"/>
                </a:defRPr>
              </a:lvl3pPr>
              <a:lvl4pPr marL="1600200" indent="-228600">
                <a:spcBef>
                  <a:spcPct val="20000"/>
                </a:spcBef>
                <a:buChar char="–"/>
                <a:defRPr kumimoji="1" sz="2000" b="1">
                  <a:solidFill>
                    <a:schemeClr val="tx1"/>
                  </a:solidFill>
                  <a:latin typeface="Arial" panose="020B0604020202020204" pitchFamily="34" charset="0"/>
                </a:defRPr>
              </a:lvl4pPr>
              <a:lvl5pPr marL="2057400" indent="-228600">
                <a:spcBef>
                  <a:spcPct val="20000"/>
                </a:spcBef>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chemeClr val="tx1"/>
                  </a:solidFill>
                  <a:latin typeface="Arial" panose="020B0604020202020204" pitchFamily="34" charset="0"/>
                </a:defRPr>
              </a:lvl9pPr>
            </a:lstStyle>
            <a:p>
              <a:pPr>
                <a:spcBef>
                  <a:spcPct val="0"/>
                </a:spcBef>
                <a:buClrTx/>
                <a:buSzTx/>
                <a:buNone/>
                <a:defRPr/>
              </a:pPr>
              <a:endParaRPr kumimoji="0" lang="en-US" sz="1800" b="0" kern="0" dirty="0">
                <a:solidFill>
                  <a:srgbClr val="000000"/>
                </a:solidFill>
              </a:endParaRPr>
            </a:p>
          </p:txBody>
        </p:sp>
        <p:sp>
          <p:nvSpPr>
            <p:cNvPr id="121" name="Oval 710">
              <a:extLst>
                <a:ext uri="{FF2B5EF4-FFF2-40B4-BE49-F238E27FC236}">
                  <a16:creationId xmlns:a16="http://schemas.microsoft.com/office/drawing/2014/main" id="{B50DA2D5-42AD-FAE7-73B8-A0A46D61726D}"/>
                </a:ext>
              </a:extLst>
            </p:cNvPr>
            <p:cNvSpPr>
              <a:spLocks noChangeArrowheads="1"/>
            </p:cNvSpPr>
            <p:nvPr/>
          </p:nvSpPr>
          <p:spPr bwMode="auto">
            <a:xfrm>
              <a:off x="7883526" y="3476625"/>
              <a:ext cx="144463" cy="127000"/>
            </a:xfrm>
            <a:prstGeom prst="ellipse">
              <a:avLst/>
            </a:prstGeom>
            <a:solidFill>
              <a:srgbClr val="33CC33"/>
            </a:solidFill>
            <a:ln w="12700">
              <a:solidFill>
                <a:srgbClr val="5490A8"/>
              </a:solidFill>
              <a:round/>
              <a:headEnd/>
              <a:tailEnd/>
            </a:ln>
          </p:spPr>
          <p:txBody>
            <a:bodyPr wrap="none" anchor="ctr"/>
            <a:lstStyle>
              <a:lvl1pPr>
                <a:spcBef>
                  <a:spcPct val="20000"/>
                </a:spcBef>
                <a:buClr>
                  <a:schemeClr val="accent1"/>
                </a:buClr>
                <a:buSzPct val="70000"/>
                <a:buFont typeface="Monotype Sorts" pitchFamily="2" charset="2"/>
                <a:buChar char="n"/>
                <a:defRPr kumimoji="1" sz="2000" b="1">
                  <a:solidFill>
                    <a:schemeClr val="tx1"/>
                  </a:solidFill>
                  <a:latin typeface="Arial" panose="020B0604020202020204" pitchFamily="34" charset="0"/>
                </a:defRPr>
              </a:lvl1pPr>
              <a:lvl2pPr marL="742950" indent="-285750">
                <a:spcBef>
                  <a:spcPct val="20000"/>
                </a:spcBef>
                <a:buChar char="–"/>
                <a:defRPr kumimoji="1" sz="2000" b="1">
                  <a:solidFill>
                    <a:schemeClr val="tx1"/>
                  </a:solidFill>
                  <a:latin typeface="Arial" panose="020B0604020202020204" pitchFamily="34" charset="0"/>
                </a:defRPr>
              </a:lvl2pPr>
              <a:lvl3pPr marL="1143000" indent="-228600">
                <a:spcBef>
                  <a:spcPct val="20000"/>
                </a:spcBef>
                <a:buChar char="•"/>
                <a:defRPr kumimoji="1" sz="2000" b="1">
                  <a:solidFill>
                    <a:schemeClr val="tx1"/>
                  </a:solidFill>
                  <a:latin typeface="Arial" panose="020B0604020202020204" pitchFamily="34" charset="0"/>
                </a:defRPr>
              </a:lvl3pPr>
              <a:lvl4pPr marL="1600200" indent="-228600">
                <a:spcBef>
                  <a:spcPct val="20000"/>
                </a:spcBef>
                <a:buChar char="–"/>
                <a:defRPr kumimoji="1" sz="2000" b="1">
                  <a:solidFill>
                    <a:schemeClr val="tx1"/>
                  </a:solidFill>
                  <a:latin typeface="Arial" panose="020B0604020202020204" pitchFamily="34" charset="0"/>
                </a:defRPr>
              </a:lvl4pPr>
              <a:lvl5pPr marL="2057400" indent="-228600">
                <a:spcBef>
                  <a:spcPct val="20000"/>
                </a:spcBef>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chemeClr val="tx1"/>
                  </a:solidFill>
                  <a:latin typeface="Arial" panose="020B0604020202020204" pitchFamily="34" charset="0"/>
                </a:defRPr>
              </a:lvl9pPr>
            </a:lstStyle>
            <a:p>
              <a:pPr>
                <a:spcBef>
                  <a:spcPct val="0"/>
                </a:spcBef>
                <a:buClrTx/>
                <a:buSzTx/>
                <a:buNone/>
                <a:defRPr/>
              </a:pPr>
              <a:endParaRPr kumimoji="0" lang="en-US" sz="1800" b="0" kern="0" dirty="0">
                <a:solidFill>
                  <a:srgbClr val="000000"/>
                </a:solidFill>
              </a:endParaRPr>
            </a:p>
          </p:txBody>
        </p:sp>
        <p:sp>
          <p:nvSpPr>
            <p:cNvPr id="122" name="Oval 714">
              <a:extLst>
                <a:ext uri="{FF2B5EF4-FFF2-40B4-BE49-F238E27FC236}">
                  <a16:creationId xmlns:a16="http://schemas.microsoft.com/office/drawing/2014/main" id="{06DA1C75-6074-CE7A-90CF-B86B6BA64B95}"/>
                </a:ext>
              </a:extLst>
            </p:cNvPr>
            <p:cNvSpPr>
              <a:spLocks noChangeArrowheads="1"/>
            </p:cNvSpPr>
            <p:nvPr/>
          </p:nvSpPr>
          <p:spPr bwMode="auto">
            <a:xfrm>
              <a:off x="8897939" y="5205414"/>
              <a:ext cx="136525" cy="128587"/>
            </a:xfrm>
            <a:prstGeom prst="ellipse">
              <a:avLst/>
            </a:prstGeom>
            <a:solidFill>
              <a:srgbClr val="FF9900"/>
            </a:solidFill>
            <a:ln w="12700">
              <a:solidFill>
                <a:srgbClr val="5490A8"/>
              </a:solidFill>
              <a:round/>
              <a:headEnd/>
              <a:tailEnd/>
            </a:ln>
          </p:spPr>
          <p:txBody>
            <a:bodyPr wrap="none" anchor="ctr"/>
            <a:lstStyle>
              <a:lvl1pPr>
                <a:spcBef>
                  <a:spcPct val="20000"/>
                </a:spcBef>
                <a:buClr>
                  <a:schemeClr val="accent1"/>
                </a:buClr>
                <a:buSzPct val="70000"/>
                <a:buFont typeface="Monotype Sorts" pitchFamily="2" charset="2"/>
                <a:buChar char="n"/>
                <a:defRPr kumimoji="1" sz="2000" b="1">
                  <a:solidFill>
                    <a:schemeClr val="tx1"/>
                  </a:solidFill>
                  <a:latin typeface="Arial" panose="020B0604020202020204" pitchFamily="34" charset="0"/>
                </a:defRPr>
              </a:lvl1pPr>
              <a:lvl2pPr marL="742950" indent="-285750">
                <a:spcBef>
                  <a:spcPct val="20000"/>
                </a:spcBef>
                <a:buChar char="–"/>
                <a:defRPr kumimoji="1" sz="2000" b="1">
                  <a:solidFill>
                    <a:schemeClr val="tx1"/>
                  </a:solidFill>
                  <a:latin typeface="Arial" panose="020B0604020202020204" pitchFamily="34" charset="0"/>
                </a:defRPr>
              </a:lvl2pPr>
              <a:lvl3pPr marL="1143000" indent="-228600">
                <a:spcBef>
                  <a:spcPct val="20000"/>
                </a:spcBef>
                <a:buChar char="•"/>
                <a:defRPr kumimoji="1" sz="2000" b="1">
                  <a:solidFill>
                    <a:schemeClr val="tx1"/>
                  </a:solidFill>
                  <a:latin typeface="Arial" panose="020B0604020202020204" pitchFamily="34" charset="0"/>
                </a:defRPr>
              </a:lvl3pPr>
              <a:lvl4pPr marL="1600200" indent="-228600">
                <a:spcBef>
                  <a:spcPct val="20000"/>
                </a:spcBef>
                <a:buChar char="–"/>
                <a:defRPr kumimoji="1" sz="2000" b="1">
                  <a:solidFill>
                    <a:schemeClr val="tx1"/>
                  </a:solidFill>
                  <a:latin typeface="Arial" panose="020B0604020202020204" pitchFamily="34" charset="0"/>
                </a:defRPr>
              </a:lvl4pPr>
              <a:lvl5pPr marL="2057400" indent="-228600">
                <a:spcBef>
                  <a:spcPct val="20000"/>
                </a:spcBef>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chemeClr val="tx1"/>
                  </a:solidFill>
                  <a:latin typeface="Arial" panose="020B0604020202020204" pitchFamily="34" charset="0"/>
                </a:defRPr>
              </a:lvl9pPr>
            </a:lstStyle>
            <a:p>
              <a:pPr>
                <a:spcBef>
                  <a:spcPct val="0"/>
                </a:spcBef>
                <a:buClrTx/>
                <a:buSzTx/>
                <a:buNone/>
                <a:defRPr/>
              </a:pPr>
              <a:endParaRPr kumimoji="0" lang="en-US" sz="1800" b="0" kern="0" dirty="0">
                <a:solidFill>
                  <a:srgbClr val="000000"/>
                </a:solidFill>
              </a:endParaRPr>
            </a:p>
          </p:txBody>
        </p:sp>
        <p:sp>
          <p:nvSpPr>
            <p:cNvPr id="123" name="Oval 715">
              <a:extLst>
                <a:ext uri="{FF2B5EF4-FFF2-40B4-BE49-F238E27FC236}">
                  <a16:creationId xmlns:a16="http://schemas.microsoft.com/office/drawing/2014/main" id="{673CAF32-BEBB-D8A7-D855-971A5E320CED}"/>
                </a:ext>
              </a:extLst>
            </p:cNvPr>
            <p:cNvSpPr>
              <a:spLocks noChangeArrowheads="1"/>
            </p:cNvSpPr>
            <p:nvPr/>
          </p:nvSpPr>
          <p:spPr bwMode="auto">
            <a:xfrm>
              <a:off x="4503738" y="6038850"/>
              <a:ext cx="146050" cy="128588"/>
            </a:xfrm>
            <a:prstGeom prst="ellipse">
              <a:avLst/>
            </a:prstGeom>
            <a:noFill/>
            <a:ln w="12700">
              <a:solidFill>
                <a:srgbClr val="5490A8"/>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70000"/>
                <a:buFont typeface="Monotype Sorts" pitchFamily="2" charset="2"/>
                <a:buChar char="n"/>
                <a:defRPr kumimoji="1" sz="2000" b="1">
                  <a:solidFill>
                    <a:schemeClr val="tx1"/>
                  </a:solidFill>
                  <a:latin typeface="Arial" panose="020B0604020202020204" pitchFamily="34" charset="0"/>
                </a:defRPr>
              </a:lvl1pPr>
              <a:lvl2pPr marL="742950" indent="-285750">
                <a:spcBef>
                  <a:spcPct val="20000"/>
                </a:spcBef>
                <a:buChar char="–"/>
                <a:defRPr kumimoji="1" sz="2000" b="1">
                  <a:solidFill>
                    <a:schemeClr val="tx1"/>
                  </a:solidFill>
                  <a:latin typeface="Arial" panose="020B0604020202020204" pitchFamily="34" charset="0"/>
                </a:defRPr>
              </a:lvl2pPr>
              <a:lvl3pPr marL="1143000" indent="-228600">
                <a:spcBef>
                  <a:spcPct val="20000"/>
                </a:spcBef>
                <a:buChar char="•"/>
                <a:defRPr kumimoji="1" sz="2000" b="1">
                  <a:solidFill>
                    <a:schemeClr val="tx1"/>
                  </a:solidFill>
                  <a:latin typeface="Arial" panose="020B0604020202020204" pitchFamily="34" charset="0"/>
                </a:defRPr>
              </a:lvl3pPr>
              <a:lvl4pPr marL="1600200" indent="-228600">
                <a:spcBef>
                  <a:spcPct val="20000"/>
                </a:spcBef>
                <a:buChar char="–"/>
                <a:defRPr kumimoji="1" sz="2000" b="1">
                  <a:solidFill>
                    <a:schemeClr val="tx1"/>
                  </a:solidFill>
                  <a:latin typeface="Arial" panose="020B0604020202020204" pitchFamily="34" charset="0"/>
                </a:defRPr>
              </a:lvl4pPr>
              <a:lvl5pPr marL="2057400" indent="-228600">
                <a:spcBef>
                  <a:spcPct val="20000"/>
                </a:spcBef>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chemeClr val="tx1"/>
                  </a:solidFill>
                  <a:latin typeface="Arial" panose="020B0604020202020204" pitchFamily="34" charset="0"/>
                </a:defRPr>
              </a:lvl9pPr>
            </a:lstStyle>
            <a:p>
              <a:pPr>
                <a:spcBef>
                  <a:spcPct val="0"/>
                </a:spcBef>
                <a:buClrTx/>
                <a:buSzTx/>
                <a:buNone/>
                <a:defRPr/>
              </a:pPr>
              <a:endParaRPr kumimoji="0" lang="en-US" sz="1800" b="0" kern="0" dirty="0">
                <a:solidFill>
                  <a:srgbClr val="000000"/>
                </a:solidFill>
              </a:endParaRPr>
            </a:p>
          </p:txBody>
        </p:sp>
        <p:sp>
          <p:nvSpPr>
            <p:cNvPr id="124" name="Oval 716">
              <a:extLst>
                <a:ext uri="{FF2B5EF4-FFF2-40B4-BE49-F238E27FC236}">
                  <a16:creationId xmlns:a16="http://schemas.microsoft.com/office/drawing/2014/main" id="{A3C0AC82-F22E-CB1B-8218-344AC87472A7}"/>
                </a:ext>
              </a:extLst>
            </p:cNvPr>
            <p:cNvSpPr>
              <a:spLocks noChangeArrowheads="1"/>
            </p:cNvSpPr>
            <p:nvPr/>
          </p:nvSpPr>
          <p:spPr bwMode="auto">
            <a:xfrm>
              <a:off x="6127750" y="6015039"/>
              <a:ext cx="147638" cy="130175"/>
            </a:xfrm>
            <a:prstGeom prst="ellipse">
              <a:avLst/>
            </a:prstGeom>
            <a:noFill/>
            <a:ln w="12700">
              <a:solidFill>
                <a:srgbClr val="5490A8"/>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70000"/>
                <a:buFont typeface="Monotype Sorts" pitchFamily="2" charset="2"/>
                <a:buChar char="n"/>
                <a:defRPr kumimoji="1" sz="2000" b="1">
                  <a:solidFill>
                    <a:schemeClr val="tx1"/>
                  </a:solidFill>
                  <a:latin typeface="Arial" panose="020B0604020202020204" pitchFamily="34" charset="0"/>
                </a:defRPr>
              </a:lvl1pPr>
              <a:lvl2pPr marL="742950" indent="-285750">
                <a:spcBef>
                  <a:spcPct val="20000"/>
                </a:spcBef>
                <a:buChar char="–"/>
                <a:defRPr kumimoji="1" sz="2000" b="1">
                  <a:solidFill>
                    <a:schemeClr val="tx1"/>
                  </a:solidFill>
                  <a:latin typeface="Arial" panose="020B0604020202020204" pitchFamily="34" charset="0"/>
                </a:defRPr>
              </a:lvl2pPr>
              <a:lvl3pPr marL="1143000" indent="-228600">
                <a:spcBef>
                  <a:spcPct val="20000"/>
                </a:spcBef>
                <a:buChar char="•"/>
                <a:defRPr kumimoji="1" sz="2000" b="1">
                  <a:solidFill>
                    <a:schemeClr val="tx1"/>
                  </a:solidFill>
                  <a:latin typeface="Arial" panose="020B0604020202020204" pitchFamily="34" charset="0"/>
                </a:defRPr>
              </a:lvl3pPr>
              <a:lvl4pPr marL="1600200" indent="-228600">
                <a:spcBef>
                  <a:spcPct val="20000"/>
                </a:spcBef>
                <a:buChar char="–"/>
                <a:defRPr kumimoji="1" sz="2000" b="1">
                  <a:solidFill>
                    <a:schemeClr val="tx1"/>
                  </a:solidFill>
                  <a:latin typeface="Arial" panose="020B0604020202020204" pitchFamily="34" charset="0"/>
                </a:defRPr>
              </a:lvl4pPr>
              <a:lvl5pPr marL="2057400" indent="-228600">
                <a:spcBef>
                  <a:spcPct val="20000"/>
                </a:spcBef>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chemeClr val="tx1"/>
                  </a:solidFill>
                  <a:latin typeface="Arial" panose="020B0604020202020204" pitchFamily="34" charset="0"/>
                </a:defRPr>
              </a:lvl9pPr>
            </a:lstStyle>
            <a:p>
              <a:pPr>
                <a:spcBef>
                  <a:spcPct val="0"/>
                </a:spcBef>
                <a:buClrTx/>
                <a:buSzTx/>
                <a:buNone/>
                <a:defRPr/>
              </a:pPr>
              <a:endParaRPr kumimoji="0" lang="en-US" sz="1800" b="0" kern="0" dirty="0">
                <a:solidFill>
                  <a:srgbClr val="000000"/>
                </a:solidFill>
              </a:endParaRPr>
            </a:p>
          </p:txBody>
        </p:sp>
        <p:sp>
          <p:nvSpPr>
            <p:cNvPr id="125" name="Oval 717">
              <a:extLst>
                <a:ext uri="{FF2B5EF4-FFF2-40B4-BE49-F238E27FC236}">
                  <a16:creationId xmlns:a16="http://schemas.microsoft.com/office/drawing/2014/main" id="{3E104FE7-3B1B-0E9E-BBE6-3F59F3AB69D2}"/>
                </a:ext>
              </a:extLst>
            </p:cNvPr>
            <p:cNvSpPr>
              <a:spLocks noChangeArrowheads="1"/>
            </p:cNvSpPr>
            <p:nvPr/>
          </p:nvSpPr>
          <p:spPr bwMode="auto">
            <a:xfrm>
              <a:off x="8010525" y="5992814"/>
              <a:ext cx="146050" cy="128587"/>
            </a:xfrm>
            <a:prstGeom prst="ellipse">
              <a:avLst/>
            </a:prstGeom>
            <a:solidFill>
              <a:srgbClr val="F0DBA8"/>
            </a:solidFill>
            <a:ln w="12700">
              <a:solidFill>
                <a:srgbClr val="5490A8"/>
              </a:solidFill>
              <a:round/>
              <a:headEnd/>
              <a:tailEnd/>
            </a:ln>
          </p:spPr>
          <p:txBody>
            <a:bodyPr wrap="none" anchor="ctr"/>
            <a:lstStyle>
              <a:lvl1pPr>
                <a:spcBef>
                  <a:spcPct val="20000"/>
                </a:spcBef>
                <a:buClr>
                  <a:schemeClr val="accent1"/>
                </a:buClr>
                <a:buSzPct val="70000"/>
                <a:buFont typeface="Monotype Sorts" pitchFamily="2" charset="2"/>
                <a:buChar char="n"/>
                <a:defRPr kumimoji="1" sz="2000" b="1">
                  <a:solidFill>
                    <a:schemeClr val="tx1"/>
                  </a:solidFill>
                  <a:latin typeface="Arial" panose="020B0604020202020204" pitchFamily="34" charset="0"/>
                </a:defRPr>
              </a:lvl1pPr>
              <a:lvl2pPr marL="742950" indent="-285750">
                <a:spcBef>
                  <a:spcPct val="20000"/>
                </a:spcBef>
                <a:buChar char="–"/>
                <a:defRPr kumimoji="1" sz="2000" b="1">
                  <a:solidFill>
                    <a:schemeClr val="tx1"/>
                  </a:solidFill>
                  <a:latin typeface="Arial" panose="020B0604020202020204" pitchFamily="34" charset="0"/>
                </a:defRPr>
              </a:lvl2pPr>
              <a:lvl3pPr marL="1143000" indent="-228600">
                <a:spcBef>
                  <a:spcPct val="20000"/>
                </a:spcBef>
                <a:buChar char="•"/>
                <a:defRPr kumimoji="1" sz="2000" b="1">
                  <a:solidFill>
                    <a:schemeClr val="tx1"/>
                  </a:solidFill>
                  <a:latin typeface="Arial" panose="020B0604020202020204" pitchFamily="34" charset="0"/>
                </a:defRPr>
              </a:lvl3pPr>
              <a:lvl4pPr marL="1600200" indent="-228600">
                <a:spcBef>
                  <a:spcPct val="20000"/>
                </a:spcBef>
                <a:buChar char="–"/>
                <a:defRPr kumimoji="1" sz="2000" b="1">
                  <a:solidFill>
                    <a:schemeClr val="tx1"/>
                  </a:solidFill>
                  <a:latin typeface="Arial" panose="020B0604020202020204" pitchFamily="34" charset="0"/>
                </a:defRPr>
              </a:lvl4pPr>
              <a:lvl5pPr marL="2057400" indent="-228600">
                <a:spcBef>
                  <a:spcPct val="20000"/>
                </a:spcBef>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chemeClr val="tx1"/>
                  </a:solidFill>
                  <a:latin typeface="Arial" panose="020B0604020202020204" pitchFamily="34" charset="0"/>
                </a:defRPr>
              </a:lvl9pPr>
            </a:lstStyle>
            <a:p>
              <a:pPr>
                <a:spcBef>
                  <a:spcPct val="0"/>
                </a:spcBef>
                <a:buClrTx/>
                <a:buSzTx/>
                <a:buNone/>
                <a:defRPr/>
              </a:pPr>
              <a:endParaRPr kumimoji="0" lang="en-US" sz="1800" b="0" kern="0" dirty="0">
                <a:solidFill>
                  <a:srgbClr val="000000"/>
                </a:solidFill>
              </a:endParaRPr>
            </a:p>
          </p:txBody>
        </p:sp>
        <p:sp>
          <p:nvSpPr>
            <p:cNvPr id="126" name="Oval 718">
              <a:extLst>
                <a:ext uri="{FF2B5EF4-FFF2-40B4-BE49-F238E27FC236}">
                  <a16:creationId xmlns:a16="http://schemas.microsoft.com/office/drawing/2014/main" id="{35626271-61CD-F8E8-9A13-69F7977A7CEB}"/>
                </a:ext>
              </a:extLst>
            </p:cNvPr>
            <p:cNvSpPr>
              <a:spLocks noChangeArrowheads="1"/>
            </p:cNvSpPr>
            <p:nvPr/>
          </p:nvSpPr>
          <p:spPr bwMode="auto">
            <a:xfrm>
              <a:off x="8647113" y="5916614"/>
              <a:ext cx="146050" cy="128587"/>
            </a:xfrm>
            <a:prstGeom prst="ellipse">
              <a:avLst/>
            </a:prstGeom>
            <a:noFill/>
            <a:ln w="12700">
              <a:solidFill>
                <a:srgbClr val="5490A8"/>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70000"/>
                <a:buFont typeface="Monotype Sorts" pitchFamily="2" charset="2"/>
                <a:buChar char="n"/>
                <a:defRPr kumimoji="1" sz="2000" b="1">
                  <a:solidFill>
                    <a:schemeClr val="tx1"/>
                  </a:solidFill>
                  <a:latin typeface="Arial" panose="020B0604020202020204" pitchFamily="34" charset="0"/>
                </a:defRPr>
              </a:lvl1pPr>
              <a:lvl2pPr marL="742950" indent="-285750">
                <a:spcBef>
                  <a:spcPct val="20000"/>
                </a:spcBef>
                <a:buChar char="–"/>
                <a:defRPr kumimoji="1" sz="2000" b="1">
                  <a:solidFill>
                    <a:schemeClr val="tx1"/>
                  </a:solidFill>
                  <a:latin typeface="Arial" panose="020B0604020202020204" pitchFamily="34" charset="0"/>
                </a:defRPr>
              </a:lvl2pPr>
              <a:lvl3pPr marL="1143000" indent="-228600">
                <a:spcBef>
                  <a:spcPct val="20000"/>
                </a:spcBef>
                <a:buChar char="•"/>
                <a:defRPr kumimoji="1" sz="2000" b="1">
                  <a:solidFill>
                    <a:schemeClr val="tx1"/>
                  </a:solidFill>
                  <a:latin typeface="Arial" panose="020B0604020202020204" pitchFamily="34" charset="0"/>
                </a:defRPr>
              </a:lvl3pPr>
              <a:lvl4pPr marL="1600200" indent="-228600">
                <a:spcBef>
                  <a:spcPct val="20000"/>
                </a:spcBef>
                <a:buChar char="–"/>
                <a:defRPr kumimoji="1" sz="2000" b="1">
                  <a:solidFill>
                    <a:schemeClr val="tx1"/>
                  </a:solidFill>
                  <a:latin typeface="Arial" panose="020B0604020202020204" pitchFamily="34" charset="0"/>
                </a:defRPr>
              </a:lvl4pPr>
              <a:lvl5pPr marL="2057400" indent="-228600">
                <a:spcBef>
                  <a:spcPct val="20000"/>
                </a:spcBef>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chemeClr val="tx1"/>
                  </a:solidFill>
                  <a:latin typeface="Arial" panose="020B0604020202020204" pitchFamily="34" charset="0"/>
                </a:defRPr>
              </a:lvl9pPr>
            </a:lstStyle>
            <a:p>
              <a:pPr>
                <a:spcBef>
                  <a:spcPct val="0"/>
                </a:spcBef>
                <a:buClrTx/>
                <a:buSzTx/>
                <a:buNone/>
                <a:defRPr/>
              </a:pPr>
              <a:endParaRPr kumimoji="0" lang="en-US" sz="1800" b="0" kern="0" dirty="0">
                <a:solidFill>
                  <a:srgbClr val="000000"/>
                </a:solidFill>
              </a:endParaRPr>
            </a:p>
          </p:txBody>
        </p:sp>
        <p:sp>
          <p:nvSpPr>
            <p:cNvPr id="127" name="Oval 719">
              <a:extLst>
                <a:ext uri="{FF2B5EF4-FFF2-40B4-BE49-F238E27FC236}">
                  <a16:creationId xmlns:a16="http://schemas.microsoft.com/office/drawing/2014/main" id="{9FBD911F-8C83-64F7-809A-909DA2DA90CC}"/>
                </a:ext>
              </a:extLst>
            </p:cNvPr>
            <p:cNvSpPr>
              <a:spLocks noChangeArrowheads="1"/>
            </p:cNvSpPr>
            <p:nvPr/>
          </p:nvSpPr>
          <p:spPr bwMode="auto">
            <a:xfrm>
              <a:off x="5649913" y="4622801"/>
              <a:ext cx="146050" cy="130175"/>
            </a:xfrm>
            <a:prstGeom prst="ellipse">
              <a:avLst/>
            </a:prstGeom>
            <a:noFill/>
            <a:ln w="12700">
              <a:solidFill>
                <a:srgbClr val="5490A8"/>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70000"/>
                <a:buFont typeface="Monotype Sorts" pitchFamily="2" charset="2"/>
                <a:buChar char="n"/>
                <a:defRPr kumimoji="1" sz="2000" b="1">
                  <a:solidFill>
                    <a:schemeClr val="tx1"/>
                  </a:solidFill>
                  <a:latin typeface="Arial" panose="020B0604020202020204" pitchFamily="34" charset="0"/>
                </a:defRPr>
              </a:lvl1pPr>
              <a:lvl2pPr marL="742950" indent="-285750">
                <a:spcBef>
                  <a:spcPct val="20000"/>
                </a:spcBef>
                <a:buChar char="–"/>
                <a:defRPr kumimoji="1" sz="2000" b="1">
                  <a:solidFill>
                    <a:schemeClr val="tx1"/>
                  </a:solidFill>
                  <a:latin typeface="Arial" panose="020B0604020202020204" pitchFamily="34" charset="0"/>
                </a:defRPr>
              </a:lvl2pPr>
              <a:lvl3pPr marL="1143000" indent="-228600">
                <a:spcBef>
                  <a:spcPct val="20000"/>
                </a:spcBef>
                <a:buChar char="•"/>
                <a:defRPr kumimoji="1" sz="2000" b="1">
                  <a:solidFill>
                    <a:schemeClr val="tx1"/>
                  </a:solidFill>
                  <a:latin typeface="Arial" panose="020B0604020202020204" pitchFamily="34" charset="0"/>
                </a:defRPr>
              </a:lvl3pPr>
              <a:lvl4pPr marL="1600200" indent="-228600">
                <a:spcBef>
                  <a:spcPct val="20000"/>
                </a:spcBef>
                <a:buChar char="–"/>
                <a:defRPr kumimoji="1" sz="2000" b="1">
                  <a:solidFill>
                    <a:schemeClr val="tx1"/>
                  </a:solidFill>
                  <a:latin typeface="Arial" panose="020B0604020202020204" pitchFamily="34" charset="0"/>
                </a:defRPr>
              </a:lvl4pPr>
              <a:lvl5pPr marL="2057400" indent="-228600">
                <a:spcBef>
                  <a:spcPct val="20000"/>
                </a:spcBef>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chemeClr val="tx1"/>
                  </a:solidFill>
                  <a:latin typeface="Arial" panose="020B0604020202020204" pitchFamily="34" charset="0"/>
                </a:defRPr>
              </a:lvl9pPr>
            </a:lstStyle>
            <a:p>
              <a:pPr>
                <a:spcBef>
                  <a:spcPct val="0"/>
                </a:spcBef>
                <a:buClrTx/>
                <a:buSzTx/>
                <a:buNone/>
                <a:defRPr/>
              </a:pPr>
              <a:endParaRPr kumimoji="0" lang="en-US" sz="1800" b="0" kern="0" dirty="0">
                <a:solidFill>
                  <a:srgbClr val="000000"/>
                </a:solidFill>
              </a:endParaRPr>
            </a:p>
          </p:txBody>
        </p:sp>
        <p:sp>
          <p:nvSpPr>
            <p:cNvPr id="128" name="Oval 720">
              <a:extLst>
                <a:ext uri="{FF2B5EF4-FFF2-40B4-BE49-F238E27FC236}">
                  <a16:creationId xmlns:a16="http://schemas.microsoft.com/office/drawing/2014/main" id="{389C4632-3D15-F94E-F7B1-C82E81804975}"/>
                </a:ext>
              </a:extLst>
            </p:cNvPr>
            <p:cNvSpPr>
              <a:spLocks noChangeArrowheads="1"/>
            </p:cNvSpPr>
            <p:nvPr/>
          </p:nvSpPr>
          <p:spPr bwMode="auto">
            <a:xfrm>
              <a:off x="5972175" y="4484689"/>
              <a:ext cx="146050" cy="130175"/>
            </a:xfrm>
            <a:prstGeom prst="ellipse">
              <a:avLst/>
            </a:prstGeom>
            <a:solidFill>
              <a:srgbClr val="FFCCCC"/>
            </a:solidFill>
            <a:ln w="12700">
              <a:solidFill>
                <a:srgbClr val="5490A8"/>
              </a:solidFill>
              <a:round/>
              <a:headEnd/>
              <a:tailEnd/>
            </a:ln>
          </p:spPr>
          <p:txBody>
            <a:bodyPr wrap="none" anchor="ctr"/>
            <a:lstStyle>
              <a:lvl1pPr>
                <a:spcBef>
                  <a:spcPct val="20000"/>
                </a:spcBef>
                <a:buClr>
                  <a:schemeClr val="accent1"/>
                </a:buClr>
                <a:buSzPct val="70000"/>
                <a:buFont typeface="Monotype Sorts" pitchFamily="2" charset="2"/>
                <a:buChar char="n"/>
                <a:defRPr kumimoji="1" sz="2000" b="1">
                  <a:solidFill>
                    <a:schemeClr val="tx1"/>
                  </a:solidFill>
                  <a:latin typeface="Arial" panose="020B0604020202020204" pitchFamily="34" charset="0"/>
                </a:defRPr>
              </a:lvl1pPr>
              <a:lvl2pPr marL="742950" indent="-285750">
                <a:spcBef>
                  <a:spcPct val="20000"/>
                </a:spcBef>
                <a:buChar char="–"/>
                <a:defRPr kumimoji="1" sz="2000" b="1">
                  <a:solidFill>
                    <a:schemeClr val="tx1"/>
                  </a:solidFill>
                  <a:latin typeface="Arial" panose="020B0604020202020204" pitchFamily="34" charset="0"/>
                </a:defRPr>
              </a:lvl2pPr>
              <a:lvl3pPr marL="1143000" indent="-228600">
                <a:spcBef>
                  <a:spcPct val="20000"/>
                </a:spcBef>
                <a:buChar char="•"/>
                <a:defRPr kumimoji="1" sz="2000" b="1">
                  <a:solidFill>
                    <a:schemeClr val="tx1"/>
                  </a:solidFill>
                  <a:latin typeface="Arial" panose="020B0604020202020204" pitchFamily="34" charset="0"/>
                </a:defRPr>
              </a:lvl3pPr>
              <a:lvl4pPr marL="1600200" indent="-228600">
                <a:spcBef>
                  <a:spcPct val="20000"/>
                </a:spcBef>
                <a:buChar char="–"/>
                <a:defRPr kumimoji="1" sz="2000" b="1">
                  <a:solidFill>
                    <a:schemeClr val="tx1"/>
                  </a:solidFill>
                  <a:latin typeface="Arial" panose="020B0604020202020204" pitchFamily="34" charset="0"/>
                </a:defRPr>
              </a:lvl4pPr>
              <a:lvl5pPr marL="2057400" indent="-228600">
                <a:spcBef>
                  <a:spcPct val="20000"/>
                </a:spcBef>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chemeClr val="tx1"/>
                  </a:solidFill>
                  <a:latin typeface="Arial" panose="020B0604020202020204" pitchFamily="34" charset="0"/>
                </a:defRPr>
              </a:lvl9pPr>
            </a:lstStyle>
            <a:p>
              <a:pPr>
                <a:spcBef>
                  <a:spcPct val="0"/>
                </a:spcBef>
                <a:buClrTx/>
                <a:buSzTx/>
                <a:buNone/>
                <a:defRPr/>
              </a:pPr>
              <a:endParaRPr kumimoji="0" lang="en-US" sz="1800" b="0" kern="0" dirty="0">
                <a:solidFill>
                  <a:srgbClr val="000000"/>
                </a:solidFill>
              </a:endParaRPr>
            </a:p>
          </p:txBody>
        </p:sp>
        <p:sp>
          <p:nvSpPr>
            <p:cNvPr id="129" name="Oval 721" descr="80%">
              <a:extLst>
                <a:ext uri="{FF2B5EF4-FFF2-40B4-BE49-F238E27FC236}">
                  <a16:creationId xmlns:a16="http://schemas.microsoft.com/office/drawing/2014/main" id="{B5535B14-3282-513A-1C8A-88D7D07C857E}"/>
                </a:ext>
              </a:extLst>
            </p:cNvPr>
            <p:cNvSpPr>
              <a:spLocks noChangeArrowheads="1"/>
            </p:cNvSpPr>
            <p:nvPr/>
          </p:nvSpPr>
          <p:spPr bwMode="auto">
            <a:xfrm>
              <a:off x="6596063" y="3754439"/>
              <a:ext cx="146050" cy="128587"/>
            </a:xfrm>
            <a:prstGeom prst="ellipse">
              <a:avLst/>
            </a:prstGeom>
            <a:solidFill>
              <a:srgbClr val="FFCCCC"/>
            </a:solidFill>
            <a:ln w="12700">
              <a:solidFill>
                <a:srgbClr val="5490A8"/>
              </a:solidFill>
              <a:round/>
              <a:headEnd/>
              <a:tailEnd/>
            </a:ln>
          </p:spPr>
          <p:txBody>
            <a:bodyPr wrap="none" anchor="ctr"/>
            <a:lstStyle>
              <a:lvl1pPr>
                <a:spcBef>
                  <a:spcPct val="20000"/>
                </a:spcBef>
                <a:buClr>
                  <a:schemeClr val="accent1"/>
                </a:buClr>
                <a:buSzPct val="70000"/>
                <a:buFont typeface="Monotype Sorts" pitchFamily="2" charset="2"/>
                <a:buChar char="n"/>
                <a:defRPr kumimoji="1" sz="2000" b="1">
                  <a:solidFill>
                    <a:schemeClr val="tx1"/>
                  </a:solidFill>
                  <a:latin typeface="Arial" panose="020B0604020202020204" pitchFamily="34" charset="0"/>
                </a:defRPr>
              </a:lvl1pPr>
              <a:lvl2pPr marL="742950" indent="-285750">
                <a:spcBef>
                  <a:spcPct val="20000"/>
                </a:spcBef>
                <a:buChar char="–"/>
                <a:defRPr kumimoji="1" sz="2000" b="1">
                  <a:solidFill>
                    <a:schemeClr val="tx1"/>
                  </a:solidFill>
                  <a:latin typeface="Arial" panose="020B0604020202020204" pitchFamily="34" charset="0"/>
                </a:defRPr>
              </a:lvl2pPr>
              <a:lvl3pPr marL="1143000" indent="-228600">
                <a:spcBef>
                  <a:spcPct val="20000"/>
                </a:spcBef>
                <a:buChar char="•"/>
                <a:defRPr kumimoji="1" sz="2000" b="1">
                  <a:solidFill>
                    <a:schemeClr val="tx1"/>
                  </a:solidFill>
                  <a:latin typeface="Arial" panose="020B0604020202020204" pitchFamily="34" charset="0"/>
                </a:defRPr>
              </a:lvl3pPr>
              <a:lvl4pPr marL="1600200" indent="-228600">
                <a:spcBef>
                  <a:spcPct val="20000"/>
                </a:spcBef>
                <a:buChar char="–"/>
                <a:defRPr kumimoji="1" sz="2000" b="1">
                  <a:solidFill>
                    <a:schemeClr val="tx1"/>
                  </a:solidFill>
                  <a:latin typeface="Arial" panose="020B0604020202020204" pitchFamily="34" charset="0"/>
                </a:defRPr>
              </a:lvl4pPr>
              <a:lvl5pPr marL="2057400" indent="-228600">
                <a:spcBef>
                  <a:spcPct val="20000"/>
                </a:spcBef>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chemeClr val="tx1"/>
                  </a:solidFill>
                  <a:latin typeface="Arial" panose="020B0604020202020204" pitchFamily="34" charset="0"/>
                </a:defRPr>
              </a:lvl9pPr>
            </a:lstStyle>
            <a:p>
              <a:pPr>
                <a:spcBef>
                  <a:spcPct val="0"/>
                </a:spcBef>
                <a:buClrTx/>
                <a:buSzTx/>
                <a:buNone/>
                <a:defRPr/>
              </a:pPr>
              <a:endParaRPr kumimoji="0" lang="en-US" sz="1800" b="0" kern="0" dirty="0">
                <a:solidFill>
                  <a:srgbClr val="000000"/>
                </a:solidFill>
              </a:endParaRPr>
            </a:p>
          </p:txBody>
        </p:sp>
        <p:sp>
          <p:nvSpPr>
            <p:cNvPr id="130" name="Oval 722">
              <a:extLst>
                <a:ext uri="{FF2B5EF4-FFF2-40B4-BE49-F238E27FC236}">
                  <a16:creationId xmlns:a16="http://schemas.microsoft.com/office/drawing/2014/main" id="{B1E5EACF-CF47-7A19-5056-43689031C739}"/>
                </a:ext>
              </a:extLst>
            </p:cNvPr>
            <p:cNvSpPr>
              <a:spLocks noChangeArrowheads="1"/>
            </p:cNvSpPr>
            <p:nvPr/>
          </p:nvSpPr>
          <p:spPr bwMode="auto">
            <a:xfrm>
              <a:off x="2825750" y="5707064"/>
              <a:ext cx="146050" cy="130175"/>
            </a:xfrm>
            <a:prstGeom prst="ellipse">
              <a:avLst/>
            </a:prstGeom>
            <a:noFill/>
            <a:ln w="12700">
              <a:solidFill>
                <a:srgbClr val="5490A8"/>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70000"/>
                <a:buFont typeface="Monotype Sorts" pitchFamily="2" charset="2"/>
                <a:buChar char="n"/>
                <a:defRPr kumimoji="1" sz="2000" b="1">
                  <a:solidFill>
                    <a:schemeClr val="tx1"/>
                  </a:solidFill>
                  <a:latin typeface="Arial" panose="020B0604020202020204" pitchFamily="34" charset="0"/>
                </a:defRPr>
              </a:lvl1pPr>
              <a:lvl2pPr marL="742950" indent="-285750">
                <a:spcBef>
                  <a:spcPct val="20000"/>
                </a:spcBef>
                <a:buChar char="–"/>
                <a:defRPr kumimoji="1" sz="2000" b="1">
                  <a:solidFill>
                    <a:schemeClr val="tx1"/>
                  </a:solidFill>
                  <a:latin typeface="Arial" panose="020B0604020202020204" pitchFamily="34" charset="0"/>
                </a:defRPr>
              </a:lvl2pPr>
              <a:lvl3pPr marL="1143000" indent="-228600">
                <a:spcBef>
                  <a:spcPct val="20000"/>
                </a:spcBef>
                <a:buChar char="•"/>
                <a:defRPr kumimoji="1" sz="2000" b="1">
                  <a:solidFill>
                    <a:schemeClr val="tx1"/>
                  </a:solidFill>
                  <a:latin typeface="Arial" panose="020B0604020202020204" pitchFamily="34" charset="0"/>
                </a:defRPr>
              </a:lvl3pPr>
              <a:lvl4pPr marL="1600200" indent="-228600">
                <a:spcBef>
                  <a:spcPct val="20000"/>
                </a:spcBef>
                <a:buChar char="–"/>
                <a:defRPr kumimoji="1" sz="2000" b="1">
                  <a:solidFill>
                    <a:schemeClr val="tx1"/>
                  </a:solidFill>
                  <a:latin typeface="Arial" panose="020B0604020202020204" pitchFamily="34" charset="0"/>
                </a:defRPr>
              </a:lvl4pPr>
              <a:lvl5pPr marL="2057400" indent="-228600">
                <a:spcBef>
                  <a:spcPct val="20000"/>
                </a:spcBef>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chemeClr val="tx1"/>
                  </a:solidFill>
                  <a:latin typeface="Arial" panose="020B0604020202020204" pitchFamily="34" charset="0"/>
                </a:defRPr>
              </a:lvl9pPr>
            </a:lstStyle>
            <a:p>
              <a:pPr>
                <a:spcBef>
                  <a:spcPct val="0"/>
                </a:spcBef>
                <a:buClrTx/>
                <a:buSzTx/>
                <a:buNone/>
                <a:defRPr/>
              </a:pPr>
              <a:endParaRPr kumimoji="0" lang="en-US" sz="1800" b="0" kern="0" dirty="0">
                <a:solidFill>
                  <a:srgbClr val="000000"/>
                </a:solidFill>
              </a:endParaRPr>
            </a:p>
          </p:txBody>
        </p:sp>
        <p:sp>
          <p:nvSpPr>
            <p:cNvPr id="131" name="Oval 723">
              <a:extLst>
                <a:ext uri="{FF2B5EF4-FFF2-40B4-BE49-F238E27FC236}">
                  <a16:creationId xmlns:a16="http://schemas.microsoft.com/office/drawing/2014/main" id="{C114CF98-58B5-ED50-3B5E-25B4F1AAA1AD}"/>
                </a:ext>
              </a:extLst>
            </p:cNvPr>
            <p:cNvSpPr>
              <a:spLocks noChangeArrowheads="1"/>
            </p:cNvSpPr>
            <p:nvPr/>
          </p:nvSpPr>
          <p:spPr bwMode="auto">
            <a:xfrm>
              <a:off x="9229725" y="5310189"/>
              <a:ext cx="146050" cy="130175"/>
            </a:xfrm>
            <a:prstGeom prst="ellipse">
              <a:avLst/>
            </a:prstGeom>
            <a:solidFill>
              <a:srgbClr val="FF9900"/>
            </a:solidFill>
            <a:ln w="12700">
              <a:solidFill>
                <a:srgbClr val="5490A8"/>
              </a:solidFill>
              <a:round/>
              <a:headEnd/>
              <a:tailEnd/>
            </a:ln>
          </p:spPr>
          <p:txBody>
            <a:bodyPr wrap="none" anchor="ctr"/>
            <a:lstStyle>
              <a:lvl1pPr>
                <a:spcBef>
                  <a:spcPct val="20000"/>
                </a:spcBef>
                <a:buClr>
                  <a:schemeClr val="accent1"/>
                </a:buClr>
                <a:buSzPct val="70000"/>
                <a:buFont typeface="Monotype Sorts" pitchFamily="2" charset="2"/>
                <a:buChar char="n"/>
                <a:defRPr kumimoji="1" sz="2000" b="1">
                  <a:solidFill>
                    <a:schemeClr val="tx1"/>
                  </a:solidFill>
                  <a:latin typeface="Arial" panose="020B0604020202020204" pitchFamily="34" charset="0"/>
                </a:defRPr>
              </a:lvl1pPr>
              <a:lvl2pPr marL="742950" indent="-285750">
                <a:spcBef>
                  <a:spcPct val="20000"/>
                </a:spcBef>
                <a:buChar char="–"/>
                <a:defRPr kumimoji="1" sz="2000" b="1">
                  <a:solidFill>
                    <a:schemeClr val="tx1"/>
                  </a:solidFill>
                  <a:latin typeface="Arial" panose="020B0604020202020204" pitchFamily="34" charset="0"/>
                </a:defRPr>
              </a:lvl2pPr>
              <a:lvl3pPr marL="1143000" indent="-228600">
                <a:spcBef>
                  <a:spcPct val="20000"/>
                </a:spcBef>
                <a:buChar char="•"/>
                <a:defRPr kumimoji="1" sz="2000" b="1">
                  <a:solidFill>
                    <a:schemeClr val="tx1"/>
                  </a:solidFill>
                  <a:latin typeface="Arial" panose="020B0604020202020204" pitchFamily="34" charset="0"/>
                </a:defRPr>
              </a:lvl3pPr>
              <a:lvl4pPr marL="1600200" indent="-228600">
                <a:spcBef>
                  <a:spcPct val="20000"/>
                </a:spcBef>
                <a:buChar char="–"/>
                <a:defRPr kumimoji="1" sz="2000" b="1">
                  <a:solidFill>
                    <a:schemeClr val="tx1"/>
                  </a:solidFill>
                  <a:latin typeface="Arial" panose="020B0604020202020204" pitchFamily="34" charset="0"/>
                </a:defRPr>
              </a:lvl4pPr>
              <a:lvl5pPr marL="2057400" indent="-228600">
                <a:spcBef>
                  <a:spcPct val="20000"/>
                </a:spcBef>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chemeClr val="tx1"/>
                  </a:solidFill>
                  <a:latin typeface="Arial" panose="020B0604020202020204" pitchFamily="34" charset="0"/>
                </a:defRPr>
              </a:lvl9pPr>
            </a:lstStyle>
            <a:p>
              <a:pPr>
                <a:spcBef>
                  <a:spcPct val="0"/>
                </a:spcBef>
                <a:buClrTx/>
                <a:buSzTx/>
                <a:buNone/>
                <a:defRPr/>
              </a:pPr>
              <a:endParaRPr kumimoji="0" lang="en-US" sz="1800" b="0" kern="0" dirty="0">
                <a:solidFill>
                  <a:srgbClr val="000000"/>
                </a:solidFill>
              </a:endParaRPr>
            </a:p>
          </p:txBody>
        </p:sp>
        <p:sp>
          <p:nvSpPr>
            <p:cNvPr id="132" name="Oval 724">
              <a:extLst>
                <a:ext uri="{FF2B5EF4-FFF2-40B4-BE49-F238E27FC236}">
                  <a16:creationId xmlns:a16="http://schemas.microsoft.com/office/drawing/2014/main" id="{C89B06E2-5234-0B9E-E946-25C7CAD04C66}"/>
                </a:ext>
              </a:extLst>
            </p:cNvPr>
            <p:cNvSpPr>
              <a:spLocks noChangeArrowheads="1"/>
            </p:cNvSpPr>
            <p:nvPr/>
          </p:nvSpPr>
          <p:spPr bwMode="auto">
            <a:xfrm>
              <a:off x="9212263" y="5416551"/>
              <a:ext cx="146050" cy="130175"/>
            </a:xfrm>
            <a:prstGeom prst="ellipse">
              <a:avLst/>
            </a:prstGeom>
            <a:solidFill>
              <a:srgbClr val="FF9900"/>
            </a:solidFill>
            <a:ln w="12700">
              <a:solidFill>
                <a:srgbClr val="5490A8"/>
              </a:solidFill>
              <a:round/>
              <a:headEnd/>
              <a:tailEnd/>
            </a:ln>
          </p:spPr>
          <p:txBody>
            <a:bodyPr wrap="none" anchor="ctr"/>
            <a:lstStyle>
              <a:lvl1pPr>
                <a:spcBef>
                  <a:spcPct val="20000"/>
                </a:spcBef>
                <a:buClr>
                  <a:schemeClr val="accent1"/>
                </a:buClr>
                <a:buSzPct val="70000"/>
                <a:buFont typeface="Monotype Sorts" pitchFamily="2" charset="2"/>
                <a:buChar char="n"/>
                <a:defRPr kumimoji="1" sz="2000" b="1">
                  <a:solidFill>
                    <a:schemeClr val="tx1"/>
                  </a:solidFill>
                  <a:latin typeface="Arial" panose="020B0604020202020204" pitchFamily="34" charset="0"/>
                </a:defRPr>
              </a:lvl1pPr>
              <a:lvl2pPr marL="742950" indent="-285750">
                <a:spcBef>
                  <a:spcPct val="20000"/>
                </a:spcBef>
                <a:buChar char="–"/>
                <a:defRPr kumimoji="1" sz="2000" b="1">
                  <a:solidFill>
                    <a:schemeClr val="tx1"/>
                  </a:solidFill>
                  <a:latin typeface="Arial" panose="020B0604020202020204" pitchFamily="34" charset="0"/>
                </a:defRPr>
              </a:lvl2pPr>
              <a:lvl3pPr marL="1143000" indent="-228600">
                <a:spcBef>
                  <a:spcPct val="20000"/>
                </a:spcBef>
                <a:buChar char="•"/>
                <a:defRPr kumimoji="1" sz="2000" b="1">
                  <a:solidFill>
                    <a:schemeClr val="tx1"/>
                  </a:solidFill>
                  <a:latin typeface="Arial" panose="020B0604020202020204" pitchFamily="34" charset="0"/>
                </a:defRPr>
              </a:lvl3pPr>
              <a:lvl4pPr marL="1600200" indent="-228600">
                <a:spcBef>
                  <a:spcPct val="20000"/>
                </a:spcBef>
                <a:buChar char="–"/>
                <a:defRPr kumimoji="1" sz="2000" b="1">
                  <a:solidFill>
                    <a:schemeClr val="tx1"/>
                  </a:solidFill>
                  <a:latin typeface="Arial" panose="020B0604020202020204" pitchFamily="34" charset="0"/>
                </a:defRPr>
              </a:lvl4pPr>
              <a:lvl5pPr marL="2057400" indent="-228600">
                <a:spcBef>
                  <a:spcPct val="20000"/>
                </a:spcBef>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chemeClr val="tx1"/>
                  </a:solidFill>
                  <a:latin typeface="Arial" panose="020B0604020202020204" pitchFamily="34" charset="0"/>
                </a:defRPr>
              </a:lvl9pPr>
            </a:lstStyle>
            <a:p>
              <a:pPr>
                <a:spcBef>
                  <a:spcPct val="0"/>
                </a:spcBef>
                <a:buClrTx/>
                <a:buSzTx/>
                <a:buNone/>
                <a:defRPr/>
              </a:pPr>
              <a:endParaRPr kumimoji="0" lang="en-US" sz="1800" b="0" kern="0" dirty="0">
                <a:solidFill>
                  <a:srgbClr val="000000"/>
                </a:solidFill>
              </a:endParaRPr>
            </a:p>
          </p:txBody>
        </p:sp>
        <p:sp>
          <p:nvSpPr>
            <p:cNvPr id="133" name="Line 859">
              <a:extLst>
                <a:ext uri="{FF2B5EF4-FFF2-40B4-BE49-F238E27FC236}">
                  <a16:creationId xmlns:a16="http://schemas.microsoft.com/office/drawing/2014/main" id="{F22054E5-18DD-EEE3-4713-372D3708CC1F}"/>
                </a:ext>
              </a:extLst>
            </p:cNvPr>
            <p:cNvSpPr>
              <a:spLocks noChangeShapeType="1"/>
            </p:cNvSpPr>
            <p:nvPr/>
          </p:nvSpPr>
          <p:spPr bwMode="auto">
            <a:xfrm>
              <a:off x="8982076" y="5329239"/>
              <a:ext cx="9525" cy="73025"/>
            </a:xfrm>
            <a:prstGeom prst="line">
              <a:avLst/>
            </a:prstGeom>
            <a:noFill/>
            <a:ln w="19050">
              <a:solidFill>
                <a:srgbClr val="000000"/>
              </a:solidFill>
              <a:prstDash val="sysDot"/>
              <a:round/>
              <a:headEnd type="none" w="sm" len="sm"/>
              <a:tailEnd type="none" w="sm" len="sm"/>
            </a:ln>
            <a:extLst>
              <a:ext uri="{909E8E84-426E-40DD-AFC4-6F175D3DCCD1}">
                <a14:hiddenFill xmlns:a14="http://schemas.microsoft.com/office/drawing/2010/main">
                  <a:noFill/>
                </a14:hiddenFill>
              </a:ext>
            </a:extLst>
          </p:spPr>
          <p:txBody>
            <a:bodyPr/>
            <a:lstStyle/>
            <a:p>
              <a:pPr>
                <a:defRPr/>
              </a:pPr>
              <a:endParaRPr lang="en-US" sz="1500" kern="0" dirty="0">
                <a:solidFill>
                  <a:srgbClr val="3366CC"/>
                </a:solidFill>
              </a:endParaRPr>
            </a:p>
          </p:txBody>
        </p:sp>
        <p:sp>
          <p:nvSpPr>
            <p:cNvPr id="134" name="Text Box 121">
              <a:extLst>
                <a:ext uri="{FF2B5EF4-FFF2-40B4-BE49-F238E27FC236}">
                  <a16:creationId xmlns:a16="http://schemas.microsoft.com/office/drawing/2014/main" id="{E94B4A4D-76A8-CDF2-77F5-694BBD9B748F}"/>
                </a:ext>
              </a:extLst>
            </p:cNvPr>
            <p:cNvSpPr txBox="1">
              <a:spLocks noChangeArrowheads="1"/>
            </p:cNvSpPr>
            <p:nvPr/>
          </p:nvSpPr>
          <p:spPr bwMode="auto">
            <a:xfrm>
              <a:off x="3390899" y="5359400"/>
              <a:ext cx="311149" cy="400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cap="rnd">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2000" b="1">
                  <a:solidFill>
                    <a:schemeClr val="tx1"/>
                  </a:solidFill>
                  <a:latin typeface="Arial" panose="020B0604020202020204" pitchFamily="34" charset="0"/>
                </a:defRPr>
              </a:lvl1pPr>
              <a:lvl2pPr marL="742950" indent="-285750">
                <a:spcBef>
                  <a:spcPct val="20000"/>
                </a:spcBef>
                <a:buChar char="–"/>
                <a:defRPr kumimoji="1" sz="2000" b="1">
                  <a:solidFill>
                    <a:schemeClr val="tx1"/>
                  </a:solidFill>
                  <a:latin typeface="Arial" panose="020B0604020202020204" pitchFamily="34" charset="0"/>
                </a:defRPr>
              </a:lvl2pPr>
              <a:lvl3pPr marL="1143000" indent="-228600">
                <a:spcBef>
                  <a:spcPct val="20000"/>
                </a:spcBef>
                <a:buChar char="•"/>
                <a:defRPr kumimoji="1" sz="2000" b="1">
                  <a:solidFill>
                    <a:schemeClr val="tx1"/>
                  </a:solidFill>
                  <a:latin typeface="Arial" panose="020B0604020202020204" pitchFamily="34" charset="0"/>
                </a:defRPr>
              </a:lvl3pPr>
              <a:lvl4pPr marL="1600200" indent="-228600">
                <a:spcBef>
                  <a:spcPct val="20000"/>
                </a:spcBef>
                <a:buChar char="–"/>
                <a:defRPr kumimoji="1" sz="2000" b="1">
                  <a:solidFill>
                    <a:schemeClr val="tx1"/>
                  </a:solidFill>
                  <a:latin typeface="Arial" panose="020B0604020202020204" pitchFamily="34" charset="0"/>
                </a:defRPr>
              </a:lvl4pPr>
              <a:lvl5pPr marL="2057400" indent="-228600">
                <a:spcBef>
                  <a:spcPct val="20000"/>
                </a:spcBef>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chemeClr val="tx1"/>
                  </a:solidFill>
                  <a:latin typeface="Arial" panose="020B0604020202020204" pitchFamily="34" charset="0"/>
                </a:defRPr>
              </a:lvl9pPr>
            </a:lstStyle>
            <a:p>
              <a:pPr algn="r">
                <a:spcBef>
                  <a:spcPct val="0"/>
                </a:spcBef>
                <a:buClrTx/>
                <a:buSzTx/>
                <a:buNone/>
                <a:defRPr/>
              </a:pPr>
              <a:r>
                <a:rPr kumimoji="0" lang="en-US" sz="1350" kern="0" dirty="0">
                  <a:solidFill>
                    <a:srgbClr val="000000"/>
                  </a:solidFill>
                </a:rPr>
                <a:t>2</a:t>
              </a:r>
            </a:p>
          </p:txBody>
        </p:sp>
        <p:sp>
          <p:nvSpPr>
            <p:cNvPr id="135" name="Text Box 121">
              <a:extLst>
                <a:ext uri="{FF2B5EF4-FFF2-40B4-BE49-F238E27FC236}">
                  <a16:creationId xmlns:a16="http://schemas.microsoft.com/office/drawing/2014/main" id="{255E784B-199C-B8BE-1975-37F8E192857E}"/>
                </a:ext>
              </a:extLst>
            </p:cNvPr>
            <p:cNvSpPr txBox="1">
              <a:spLocks noChangeArrowheads="1"/>
            </p:cNvSpPr>
            <p:nvPr/>
          </p:nvSpPr>
          <p:spPr bwMode="auto">
            <a:xfrm>
              <a:off x="2503487" y="5770564"/>
              <a:ext cx="311149" cy="400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cap="rnd">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2000" b="1">
                  <a:solidFill>
                    <a:schemeClr val="tx1"/>
                  </a:solidFill>
                  <a:latin typeface="Arial" panose="020B0604020202020204" pitchFamily="34" charset="0"/>
                </a:defRPr>
              </a:lvl1pPr>
              <a:lvl2pPr marL="742950" indent="-285750">
                <a:spcBef>
                  <a:spcPct val="20000"/>
                </a:spcBef>
                <a:buChar char="–"/>
                <a:defRPr kumimoji="1" sz="2000" b="1">
                  <a:solidFill>
                    <a:schemeClr val="tx1"/>
                  </a:solidFill>
                  <a:latin typeface="Arial" panose="020B0604020202020204" pitchFamily="34" charset="0"/>
                </a:defRPr>
              </a:lvl2pPr>
              <a:lvl3pPr marL="1143000" indent="-228600">
                <a:spcBef>
                  <a:spcPct val="20000"/>
                </a:spcBef>
                <a:buChar char="•"/>
                <a:defRPr kumimoji="1" sz="2000" b="1">
                  <a:solidFill>
                    <a:schemeClr val="tx1"/>
                  </a:solidFill>
                  <a:latin typeface="Arial" panose="020B0604020202020204" pitchFamily="34" charset="0"/>
                </a:defRPr>
              </a:lvl3pPr>
              <a:lvl4pPr marL="1600200" indent="-228600">
                <a:spcBef>
                  <a:spcPct val="20000"/>
                </a:spcBef>
                <a:buChar char="–"/>
                <a:defRPr kumimoji="1" sz="2000" b="1">
                  <a:solidFill>
                    <a:schemeClr val="tx1"/>
                  </a:solidFill>
                  <a:latin typeface="Arial" panose="020B0604020202020204" pitchFamily="34" charset="0"/>
                </a:defRPr>
              </a:lvl4pPr>
              <a:lvl5pPr marL="2057400" indent="-228600">
                <a:spcBef>
                  <a:spcPct val="20000"/>
                </a:spcBef>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chemeClr val="tx1"/>
                  </a:solidFill>
                  <a:latin typeface="Arial" panose="020B0604020202020204" pitchFamily="34" charset="0"/>
                </a:defRPr>
              </a:lvl9pPr>
            </a:lstStyle>
            <a:p>
              <a:pPr algn="r">
                <a:spcBef>
                  <a:spcPct val="0"/>
                </a:spcBef>
                <a:buClrTx/>
                <a:buSzTx/>
                <a:buNone/>
                <a:defRPr/>
              </a:pPr>
              <a:r>
                <a:rPr kumimoji="0" lang="en-US" sz="1350" kern="0" dirty="0">
                  <a:solidFill>
                    <a:srgbClr val="000000"/>
                  </a:solidFill>
                </a:rPr>
                <a:t>1</a:t>
              </a:r>
            </a:p>
          </p:txBody>
        </p:sp>
        <p:sp>
          <p:nvSpPr>
            <p:cNvPr id="136" name="Text Box 121">
              <a:extLst>
                <a:ext uri="{FF2B5EF4-FFF2-40B4-BE49-F238E27FC236}">
                  <a16:creationId xmlns:a16="http://schemas.microsoft.com/office/drawing/2014/main" id="{8DB9AA70-00FC-C461-7B2A-062DA12B3B07}"/>
                </a:ext>
              </a:extLst>
            </p:cNvPr>
            <p:cNvSpPr txBox="1">
              <a:spLocks noChangeArrowheads="1"/>
            </p:cNvSpPr>
            <p:nvPr/>
          </p:nvSpPr>
          <p:spPr bwMode="auto">
            <a:xfrm>
              <a:off x="4170363" y="5667376"/>
              <a:ext cx="311149" cy="400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cap="rnd">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2000" b="1">
                  <a:solidFill>
                    <a:schemeClr val="tx1"/>
                  </a:solidFill>
                  <a:latin typeface="Arial" panose="020B0604020202020204" pitchFamily="34" charset="0"/>
                </a:defRPr>
              </a:lvl1pPr>
              <a:lvl2pPr marL="742950" indent="-285750">
                <a:spcBef>
                  <a:spcPct val="20000"/>
                </a:spcBef>
                <a:buChar char="–"/>
                <a:defRPr kumimoji="1" sz="2000" b="1">
                  <a:solidFill>
                    <a:schemeClr val="tx1"/>
                  </a:solidFill>
                  <a:latin typeface="Arial" panose="020B0604020202020204" pitchFamily="34" charset="0"/>
                </a:defRPr>
              </a:lvl2pPr>
              <a:lvl3pPr marL="1143000" indent="-228600">
                <a:spcBef>
                  <a:spcPct val="20000"/>
                </a:spcBef>
                <a:buChar char="•"/>
                <a:defRPr kumimoji="1" sz="2000" b="1">
                  <a:solidFill>
                    <a:schemeClr val="tx1"/>
                  </a:solidFill>
                  <a:latin typeface="Arial" panose="020B0604020202020204" pitchFamily="34" charset="0"/>
                </a:defRPr>
              </a:lvl3pPr>
              <a:lvl4pPr marL="1600200" indent="-228600">
                <a:spcBef>
                  <a:spcPct val="20000"/>
                </a:spcBef>
                <a:buChar char="–"/>
                <a:defRPr kumimoji="1" sz="2000" b="1">
                  <a:solidFill>
                    <a:schemeClr val="tx1"/>
                  </a:solidFill>
                  <a:latin typeface="Arial" panose="020B0604020202020204" pitchFamily="34" charset="0"/>
                </a:defRPr>
              </a:lvl4pPr>
              <a:lvl5pPr marL="2057400" indent="-228600">
                <a:spcBef>
                  <a:spcPct val="20000"/>
                </a:spcBef>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chemeClr val="tx1"/>
                  </a:solidFill>
                  <a:latin typeface="Arial" panose="020B0604020202020204" pitchFamily="34" charset="0"/>
                </a:defRPr>
              </a:lvl9pPr>
            </a:lstStyle>
            <a:p>
              <a:pPr algn="r">
                <a:spcBef>
                  <a:spcPct val="0"/>
                </a:spcBef>
                <a:buClrTx/>
                <a:buSzTx/>
                <a:buNone/>
                <a:defRPr/>
              </a:pPr>
              <a:r>
                <a:rPr kumimoji="0" lang="en-US" sz="1350" kern="0" dirty="0">
                  <a:solidFill>
                    <a:srgbClr val="000000"/>
                  </a:solidFill>
                </a:rPr>
                <a:t>3</a:t>
              </a:r>
            </a:p>
          </p:txBody>
        </p:sp>
        <p:sp>
          <p:nvSpPr>
            <p:cNvPr id="137" name="Text Box 121">
              <a:extLst>
                <a:ext uri="{FF2B5EF4-FFF2-40B4-BE49-F238E27FC236}">
                  <a16:creationId xmlns:a16="http://schemas.microsoft.com/office/drawing/2014/main" id="{29AC7F56-FBDE-C97C-2764-C0E688AC8DAF}"/>
                </a:ext>
              </a:extLst>
            </p:cNvPr>
            <p:cNvSpPr txBox="1">
              <a:spLocks noChangeArrowheads="1"/>
            </p:cNvSpPr>
            <p:nvPr/>
          </p:nvSpPr>
          <p:spPr bwMode="auto">
            <a:xfrm>
              <a:off x="4956175" y="5394326"/>
              <a:ext cx="311149" cy="400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cap="rnd">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2000" b="1">
                  <a:solidFill>
                    <a:schemeClr val="tx1"/>
                  </a:solidFill>
                  <a:latin typeface="Arial" panose="020B0604020202020204" pitchFamily="34" charset="0"/>
                </a:defRPr>
              </a:lvl1pPr>
              <a:lvl2pPr marL="742950" indent="-285750">
                <a:spcBef>
                  <a:spcPct val="20000"/>
                </a:spcBef>
                <a:buChar char="–"/>
                <a:defRPr kumimoji="1" sz="2000" b="1">
                  <a:solidFill>
                    <a:schemeClr val="tx1"/>
                  </a:solidFill>
                  <a:latin typeface="Arial" panose="020B0604020202020204" pitchFamily="34" charset="0"/>
                </a:defRPr>
              </a:lvl2pPr>
              <a:lvl3pPr marL="1143000" indent="-228600">
                <a:spcBef>
                  <a:spcPct val="20000"/>
                </a:spcBef>
                <a:buChar char="•"/>
                <a:defRPr kumimoji="1" sz="2000" b="1">
                  <a:solidFill>
                    <a:schemeClr val="tx1"/>
                  </a:solidFill>
                  <a:latin typeface="Arial" panose="020B0604020202020204" pitchFamily="34" charset="0"/>
                </a:defRPr>
              </a:lvl3pPr>
              <a:lvl4pPr marL="1600200" indent="-228600">
                <a:spcBef>
                  <a:spcPct val="20000"/>
                </a:spcBef>
                <a:buChar char="–"/>
                <a:defRPr kumimoji="1" sz="2000" b="1">
                  <a:solidFill>
                    <a:schemeClr val="tx1"/>
                  </a:solidFill>
                  <a:latin typeface="Arial" panose="020B0604020202020204" pitchFamily="34" charset="0"/>
                </a:defRPr>
              </a:lvl4pPr>
              <a:lvl5pPr marL="2057400" indent="-228600">
                <a:spcBef>
                  <a:spcPct val="20000"/>
                </a:spcBef>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chemeClr val="tx1"/>
                  </a:solidFill>
                  <a:latin typeface="Arial" panose="020B0604020202020204" pitchFamily="34" charset="0"/>
                </a:defRPr>
              </a:lvl9pPr>
            </a:lstStyle>
            <a:p>
              <a:pPr algn="r">
                <a:spcBef>
                  <a:spcPct val="0"/>
                </a:spcBef>
                <a:buClrTx/>
                <a:buSzTx/>
                <a:buNone/>
                <a:defRPr/>
              </a:pPr>
              <a:r>
                <a:rPr kumimoji="0" lang="en-US" sz="1350" kern="0" dirty="0">
                  <a:solidFill>
                    <a:srgbClr val="000000"/>
                  </a:solidFill>
                </a:rPr>
                <a:t>4</a:t>
              </a:r>
            </a:p>
          </p:txBody>
        </p:sp>
        <p:sp>
          <p:nvSpPr>
            <p:cNvPr id="138" name="Text Box 121">
              <a:extLst>
                <a:ext uri="{FF2B5EF4-FFF2-40B4-BE49-F238E27FC236}">
                  <a16:creationId xmlns:a16="http://schemas.microsoft.com/office/drawing/2014/main" id="{51DC7922-5544-4742-6045-2B9B401BDFC9}"/>
                </a:ext>
              </a:extLst>
            </p:cNvPr>
            <p:cNvSpPr txBox="1">
              <a:spLocks noChangeArrowheads="1"/>
            </p:cNvSpPr>
            <p:nvPr/>
          </p:nvSpPr>
          <p:spPr bwMode="auto">
            <a:xfrm>
              <a:off x="5530850" y="4799014"/>
              <a:ext cx="311149" cy="400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cap="rnd">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2000" b="1">
                  <a:solidFill>
                    <a:schemeClr val="tx1"/>
                  </a:solidFill>
                  <a:latin typeface="Arial" panose="020B0604020202020204" pitchFamily="34" charset="0"/>
                </a:defRPr>
              </a:lvl1pPr>
              <a:lvl2pPr marL="742950" indent="-285750">
                <a:spcBef>
                  <a:spcPct val="20000"/>
                </a:spcBef>
                <a:buChar char="–"/>
                <a:defRPr kumimoji="1" sz="2000" b="1">
                  <a:solidFill>
                    <a:schemeClr val="tx1"/>
                  </a:solidFill>
                  <a:latin typeface="Arial" panose="020B0604020202020204" pitchFamily="34" charset="0"/>
                </a:defRPr>
              </a:lvl2pPr>
              <a:lvl3pPr marL="1143000" indent="-228600">
                <a:spcBef>
                  <a:spcPct val="20000"/>
                </a:spcBef>
                <a:buChar char="•"/>
                <a:defRPr kumimoji="1" sz="2000" b="1">
                  <a:solidFill>
                    <a:schemeClr val="tx1"/>
                  </a:solidFill>
                  <a:latin typeface="Arial" panose="020B0604020202020204" pitchFamily="34" charset="0"/>
                </a:defRPr>
              </a:lvl3pPr>
              <a:lvl4pPr marL="1600200" indent="-228600">
                <a:spcBef>
                  <a:spcPct val="20000"/>
                </a:spcBef>
                <a:buChar char="–"/>
                <a:defRPr kumimoji="1" sz="2000" b="1">
                  <a:solidFill>
                    <a:schemeClr val="tx1"/>
                  </a:solidFill>
                  <a:latin typeface="Arial" panose="020B0604020202020204" pitchFamily="34" charset="0"/>
                </a:defRPr>
              </a:lvl4pPr>
              <a:lvl5pPr marL="2057400" indent="-228600">
                <a:spcBef>
                  <a:spcPct val="20000"/>
                </a:spcBef>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chemeClr val="tx1"/>
                  </a:solidFill>
                  <a:latin typeface="Arial" panose="020B0604020202020204" pitchFamily="34" charset="0"/>
                </a:defRPr>
              </a:lvl9pPr>
            </a:lstStyle>
            <a:p>
              <a:pPr algn="r">
                <a:spcBef>
                  <a:spcPct val="0"/>
                </a:spcBef>
                <a:buClrTx/>
                <a:buSzTx/>
                <a:buNone/>
                <a:defRPr/>
              </a:pPr>
              <a:r>
                <a:rPr kumimoji="0" lang="en-US" sz="1350" kern="0" dirty="0">
                  <a:solidFill>
                    <a:srgbClr val="000000"/>
                  </a:solidFill>
                </a:rPr>
                <a:t>5</a:t>
              </a:r>
            </a:p>
          </p:txBody>
        </p:sp>
        <p:sp>
          <p:nvSpPr>
            <p:cNvPr id="139" name="Text Box 121">
              <a:extLst>
                <a:ext uri="{FF2B5EF4-FFF2-40B4-BE49-F238E27FC236}">
                  <a16:creationId xmlns:a16="http://schemas.microsoft.com/office/drawing/2014/main" id="{829F2203-3A2F-CD81-7383-20BD74124BB4}"/>
                </a:ext>
              </a:extLst>
            </p:cNvPr>
            <p:cNvSpPr txBox="1">
              <a:spLocks noChangeArrowheads="1"/>
            </p:cNvSpPr>
            <p:nvPr/>
          </p:nvSpPr>
          <p:spPr bwMode="auto">
            <a:xfrm>
              <a:off x="6064250" y="4037014"/>
              <a:ext cx="311149" cy="400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cap="rnd">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2000" b="1">
                  <a:solidFill>
                    <a:schemeClr val="tx1"/>
                  </a:solidFill>
                  <a:latin typeface="Arial" panose="020B0604020202020204" pitchFamily="34" charset="0"/>
                </a:defRPr>
              </a:lvl1pPr>
              <a:lvl2pPr marL="742950" indent="-285750">
                <a:spcBef>
                  <a:spcPct val="20000"/>
                </a:spcBef>
                <a:buChar char="–"/>
                <a:defRPr kumimoji="1" sz="2000" b="1">
                  <a:solidFill>
                    <a:schemeClr val="tx1"/>
                  </a:solidFill>
                  <a:latin typeface="Arial" panose="020B0604020202020204" pitchFamily="34" charset="0"/>
                </a:defRPr>
              </a:lvl2pPr>
              <a:lvl3pPr marL="1143000" indent="-228600">
                <a:spcBef>
                  <a:spcPct val="20000"/>
                </a:spcBef>
                <a:buChar char="•"/>
                <a:defRPr kumimoji="1" sz="2000" b="1">
                  <a:solidFill>
                    <a:schemeClr val="tx1"/>
                  </a:solidFill>
                  <a:latin typeface="Arial" panose="020B0604020202020204" pitchFamily="34" charset="0"/>
                </a:defRPr>
              </a:lvl3pPr>
              <a:lvl4pPr marL="1600200" indent="-228600">
                <a:spcBef>
                  <a:spcPct val="20000"/>
                </a:spcBef>
                <a:buChar char="–"/>
                <a:defRPr kumimoji="1" sz="2000" b="1">
                  <a:solidFill>
                    <a:schemeClr val="tx1"/>
                  </a:solidFill>
                  <a:latin typeface="Arial" panose="020B0604020202020204" pitchFamily="34" charset="0"/>
                </a:defRPr>
              </a:lvl4pPr>
              <a:lvl5pPr marL="2057400" indent="-228600">
                <a:spcBef>
                  <a:spcPct val="20000"/>
                </a:spcBef>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chemeClr val="tx1"/>
                  </a:solidFill>
                  <a:latin typeface="Arial" panose="020B0604020202020204" pitchFamily="34" charset="0"/>
                </a:defRPr>
              </a:lvl9pPr>
            </a:lstStyle>
            <a:p>
              <a:pPr algn="r">
                <a:spcBef>
                  <a:spcPct val="0"/>
                </a:spcBef>
                <a:buClrTx/>
                <a:buSzTx/>
                <a:buNone/>
                <a:defRPr/>
              </a:pPr>
              <a:r>
                <a:rPr kumimoji="0" lang="en-US" sz="1350" kern="0" dirty="0">
                  <a:solidFill>
                    <a:srgbClr val="000000"/>
                  </a:solidFill>
                </a:rPr>
                <a:t>6</a:t>
              </a:r>
            </a:p>
          </p:txBody>
        </p:sp>
        <p:sp>
          <p:nvSpPr>
            <p:cNvPr id="140" name="Text Box 121">
              <a:extLst>
                <a:ext uri="{FF2B5EF4-FFF2-40B4-BE49-F238E27FC236}">
                  <a16:creationId xmlns:a16="http://schemas.microsoft.com/office/drawing/2014/main" id="{0775BA85-B0EF-9838-4D37-EA67FD13FE1E}"/>
                </a:ext>
              </a:extLst>
            </p:cNvPr>
            <p:cNvSpPr txBox="1">
              <a:spLocks noChangeArrowheads="1"/>
            </p:cNvSpPr>
            <p:nvPr/>
          </p:nvSpPr>
          <p:spPr bwMode="auto">
            <a:xfrm>
              <a:off x="6913564" y="3127375"/>
              <a:ext cx="311149" cy="400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cap="rnd">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2000" b="1">
                  <a:solidFill>
                    <a:schemeClr val="tx1"/>
                  </a:solidFill>
                  <a:latin typeface="Arial" panose="020B0604020202020204" pitchFamily="34" charset="0"/>
                </a:defRPr>
              </a:lvl1pPr>
              <a:lvl2pPr marL="742950" indent="-285750">
                <a:spcBef>
                  <a:spcPct val="20000"/>
                </a:spcBef>
                <a:buChar char="–"/>
                <a:defRPr kumimoji="1" sz="2000" b="1">
                  <a:solidFill>
                    <a:schemeClr val="tx1"/>
                  </a:solidFill>
                  <a:latin typeface="Arial" panose="020B0604020202020204" pitchFamily="34" charset="0"/>
                </a:defRPr>
              </a:lvl2pPr>
              <a:lvl3pPr marL="1143000" indent="-228600">
                <a:spcBef>
                  <a:spcPct val="20000"/>
                </a:spcBef>
                <a:buChar char="•"/>
                <a:defRPr kumimoji="1" sz="2000" b="1">
                  <a:solidFill>
                    <a:schemeClr val="tx1"/>
                  </a:solidFill>
                  <a:latin typeface="Arial" panose="020B0604020202020204" pitchFamily="34" charset="0"/>
                </a:defRPr>
              </a:lvl3pPr>
              <a:lvl4pPr marL="1600200" indent="-228600">
                <a:spcBef>
                  <a:spcPct val="20000"/>
                </a:spcBef>
                <a:buChar char="–"/>
                <a:defRPr kumimoji="1" sz="2000" b="1">
                  <a:solidFill>
                    <a:schemeClr val="tx1"/>
                  </a:solidFill>
                  <a:latin typeface="Arial" panose="020B0604020202020204" pitchFamily="34" charset="0"/>
                </a:defRPr>
              </a:lvl4pPr>
              <a:lvl5pPr marL="2057400" indent="-228600">
                <a:spcBef>
                  <a:spcPct val="20000"/>
                </a:spcBef>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chemeClr val="tx1"/>
                  </a:solidFill>
                  <a:latin typeface="Arial" panose="020B0604020202020204" pitchFamily="34" charset="0"/>
                </a:defRPr>
              </a:lvl9pPr>
            </a:lstStyle>
            <a:p>
              <a:pPr algn="r">
                <a:spcBef>
                  <a:spcPct val="0"/>
                </a:spcBef>
                <a:buClrTx/>
                <a:buSzTx/>
                <a:buNone/>
                <a:defRPr/>
              </a:pPr>
              <a:r>
                <a:rPr kumimoji="0" lang="en-US" sz="1350" kern="0" dirty="0">
                  <a:solidFill>
                    <a:srgbClr val="000000"/>
                  </a:solidFill>
                </a:rPr>
                <a:t>7</a:t>
              </a:r>
            </a:p>
          </p:txBody>
        </p:sp>
        <p:sp>
          <p:nvSpPr>
            <p:cNvPr id="141" name="Text Box 121">
              <a:extLst>
                <a:ext uri="{FF2B5EF4-FFF2-40B4-BE49-F238E27FC236}">
                  <a16:creationId xmlns:a16="http://schemas.microsoft.com/office/drawing/2014/main" id="{0161683D-79FF-2851-1398-29108E3B923E}"/>
                </a:ext>
              </a:extLst>
            </p:cNvPr>
            <p:cNvSpPr txBox="1">
              <a:spLocks noChangeArrowheads="1"/>
            </p:cNvSpPr>
            <p:nvPr/>
          </p:nvSpPr>
          <p:spPr bwMode="auto">
            <a:xfrm>
              <a:off x="8369300" y="3027363"/>
              <a:ext cx="495300"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cap="rnd">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2000" b="1">
                  <a:solidFill>
                    <a:schemeClr val="tx1"/>
                  </a:solidFill>
                  <a:latin typeface="Arial" panose="020B0604020202020204" pitchFamily="34" charset="0"/>
                </a:defRPr>
              </a:lvl1pPr>
              <a:lvl2pPr marL="742950" indent="-285750">
                <a:spcBef>
                  <a:spcPct val="20000"/>
                </a:spcBef>
                <a:buChar char="–"/>
                <a:defRPr kumimoji="1" sz="2000" b="1">
                  <a:solidFill>
                    <a:schemeClr val="tx1"/>
                  </a:solidFill>
                  <a:latin typeface="Arial" panose="020B0604020202020204" pitchFamily="34" charset="0"/>
                </a:defRPr>
              </a:lvl2pPr>
              <a:lvl3pPr marL="1143000" indent="-228600">
                <a:spcBef>
                  <a:spcPct val="20000"/>
                </a:spcBef>
                <a:buChar char="•"/>
                <a:defRPr kumimoji="1" sz="2000" b="1">
                  <a:solidFill>
                    <a:schemeClr val="tx1"/>
                  </a:solidFill>
                  <a:latin typeface="Arial" panose="020B0604020202020204" pitchFamily="34" charset="0"/>
                </a:defRPr>
              </a:lvl3pPr>
              <a:lvl4pPr marL="1600200" indent="-228600">
                <a:spcBef>
                  <a:spcPct val="20000"/>
                </a:spcBef>
                <a:buChar char="–"/>
                <a:defRPr kumimoji="1" sz="2000" b="1">
                  <a:solidFill>
                    <a:schemeClr val="tx1"/>
                  </a:solidFill>
                  <a:latin typeface="Arial" panose="020B0604020202020204" pitchFamily="34" charset="0"/>
                </a:defRPr>
              </a:lvl4pPr>
              <a:lvl5pPr marL="2057400" indent="-228600">
                <a:spcBef>
                  <a:spcPct val="20000"/>
                </a:spcBef>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chemeClr val="tx1"/>
                  </a:solidFill>
                  <a:latin typeface="Arial" panose="020B0604020202020204" pitchFamily="34" charset="0"/>
                </a:defRPr>
              </a:lvl9pPr>
            </a:lstStyle>
            <a:p>
              <a:pPr algn="r">
                <a:spcBef>
                  <a:spcPct val="0"/>
                </a:spcBef>
                <a:buClrTx/>
                <a:buSzTx/>
                <a:buNone/>
                <a:defRPr/>
              </a:pPr>
              <a:r>
                <a:rPr kumimoji="0" lang="en-US" sz="1350" kern="0" dirty="0">
                  <a:solidFill>
                    <a:srgbClr val="000000"/>
                  </a:solidFill>
                </a:rPr>
                <a:t>8A</a:t>
              </a:r>
            </a:p>
          </p:txBody>
        </p:sp>
        <p:sp>
          <p:nvSpPr>
            <p:cNvPr id="142" name="Text Box 121">
              <a:extLst>
                <a:ext uri="{FF2B5EF4-FFF2-40B4-BE49-F238E27FC236}">
                  <a16:creationId xmlns:a16="http://schemas.microsoft.com/office/drawing/2014/main" id="{22322EF0-59D6-B269-8911-D11F1A63DB87}"/>
                </a:ext>
              </a:extLst>
            </p:cNvPr>
            <p:cNvSpPr txBox="1">
              <a:spLocks noChangeArrowheads="1"/>
            </p:cNvSpPr>
            <p:nvPr/>
          </p:nvSpPr>
          <p:spPr bwMode="auto">
            <a:xfrm>
              <a:off x="8483600" y="3248024"/>
              <a:ext cx="495300"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cap="rnd">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2000" b="1">
                  <a:solidFill>
                    <a:schemeClr val="tx1"/>
                  </a:solidFill>
                  <a:latin typeface="Arial" panose="020B0604020202020204" pitchFamily="34" charset="0"/>
                </a:defRPr>
              </a:lvl1pPr>
              <a:lvl2pPr marL="742950" indent="-285750">
                <a:spcBef>
                  <a:spcPct val="20000"/>
                </a:spcBef>
                <a:buChar char="–"/>
                <a:defRPr kumimoji="1" sz="2000" b="1">
                  <a:solidFill>
                    <a:schemeClr val="tx1"/>
                  </a:solidFill>
                  <a:latin typeface="Arial" panose="020B0604020202020204" pitchFamily="34" charset="0"/>
                </a:defRPr>
              </a:lvl2pPr>
              <a:lvl3pPr marL="1143000" indent="-228600">
                <a:spcBef>
                  <a:spcPct val="20000"/>
                </a:spcBef>
                <a:buChar char="•"/>
                <a:defRPr kumimoji="1" sz="2000" b="1">
                  <a:solidFill>
                    <a:schemeClr val="tx1"/>
                  </a:solidFill>
                  <a:latin typeface="Arial" panose="020B0604020202020204" pitchFamily="34" charset="0"/>
                </a:defRPr>
              </a:lvl3pPr>
              <a:lvl4pPr marL="1600200" indent="-228600">
                <a:spcBef>
                  <a:spcPct val="20000"/>
                </a:spcBef>
                <a:buChar char="–"/>
                <a:defRPr kumimoji="1" sz="2000" b="1">
                  <a:solidFill>
                    <a:schemeClr val="tx1"/>
                  </a:solidFill>
                  <a:latin typeface="Arial" panose="020B0604020202020204" pitchFamily="34" charset="0"/>
                </a:defRPr>
              </a:lvl4pPr>
              <a:lvl5pPr marL="2057400" indent="-228600">
                <a:spcBef>
                  <a:spcPct val="20000"/>
                </a:spcBef>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chemeClr val="tx1"/>
                  </a:solidFill>
                  <a:latin typeface="Arial" panose="020B0604020202020204" pitchFamily="34" charset="0"/>
                </a:defRPr>
              </a:lvl9pPr>
            </a:lstStyle>
            <a:p>
              <a:pPr algn="r">
                <a:spcBef>
                  <a:spcPct val="0"/>
                </a:spcBef>
                <a:buClrTx/>
                <a:buSzTx/>
                <a:buNone/>
                <a:defRPr/>
              </a:pPr>
              <a:r>
                <a:rPr kumimoji="0" lang="en-US" sz="1350" kern="0" dirty="0">
                  <a:solidFill>
                    <a:srgbClr val="000000"/>
                  </a:solidFill>
                </a:rPr>
                <a:t>8B</a:t>
              </a:r>
            </a:p>
          </p:txBody>
        </p:sp>
        <p:sp>
          <p:nvSpPr>
            <p:cNvPr id="143" name="Text Box 121">
              <a:extLst>
                <a:ext uri="{FF2B5EF4-FFF2-40B4-BE49-F238E27FC236}">
                  <a16:creationId xmlns:a16="http://schemas.microsoft.com/office/drawing/2014/main" id="{32ADD80F-90BF-BBE4-0B5B-1BD4B7066285}"/>
                </a:ext>
              </a:extLst>
            </p:cNvPr>
            <p:cNvSpPr txBox="1">
              <a:spLocks noChangeArrowheads="1"/>
            </p:cNvSpPr>
            <p:nvPr/>
          </p:nvSpPr>
          <p:spPr bwMode="auto">
            <a:xfrm>
              <a:off x="8364538" y="3506788"/>
              <a:ext cx="495300"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cap="rnd">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2000" b="1">
                  <a:solidFill>
                    <a:schemeClr val="tx1"/>
                  </a:solidFill>
                  <a:latin typeface="Arial" panose="020B0604020202020204" pitchFamily="34" charset="0"/>
                </a:defRPr>
              </a:lvl1pPr>
              <a:lvl2pPr marL="742950" indent="-285750">
                <a:spcBef>
                  <a:spcPct val="20000"/>
                </a:spcBef>
                <a:buChar char="–"/>
                <a:defRPr kumimoji="1" sz="2000" b="1">
                  <a:solidFill>
                    <a:schemeClr val="tx1"/>
                  </a:solidFill>
                  <a:latin typeface="Arial" panose="020B0604020202020204" pitchFamily="34" charset="0"/>
                </a:defRPr>
              </a:lvl2pPr>
              <a:lvl3pPr marL="1143000" indent="-228600">
                <a:spcBef>
                  <a:spcPct val="20000"/>
                </a:spcBef>
                <a:buChar char="•"/>
                <a:defRPr kumimoji="1" sz="2000" b="1">
                  <a:solidFill>
                    <a:schemeClr val="tx1"/>
                  </a:solidFill>
                  <a:latin typeface="Arial" panose="020B0604020202020204" pitchFamily="34" charset="0"/>
                </a:defRPr>
              </a:lvl3pPr>
              <a:lvl4pPr marL="1600200" indent="-228600">
                <a:spcBef>
                  <a:spcPct val="20000"/>
                </a:spcBef>
                <a:buChar char="–"/>
                <a:defRPr kumimoji="1" sz="2000" b="1">
                  <a:solidFill>
                    <a:schemeClr val="tx1"/>
                  </a:solidFill>
                  <a:latin typeface="Arial" panose="020B0604020202020204" pitchFamily="34" charset="0"/>
                </a:defRPr>
              </a:lvl4pPr>
              <a:lvl5pPr marL="2057400" indent="-228600">
                <a:spcBef>
                  <a:spcPct val="20000"/>
                </a:spcBef>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chemeClr val="tx1"/>
                  </a:solidFill>
                  <a:latin typeface="Arial" panose="020B0604020202020204" pitchFamily="34" charset="0"/>
                </a:defRPr>
              </a:lvl9pPr>
            </a:lstStyle>
            <a:p>
              <a:pPr algn="r">
                <a:spcBef>
                  <a:spcPct val="0"/>
                </a:spcBef>
                <a:buClrTx/>
                <a:buSzTx/>
                <a:buNone/>
                <a:defRPr/>
              </a:pPr>
              <a:r>
                <a:rPr kumimoji="0" lang="en-US" sz="1350" kern="0" dirty="0">
                  <a:solidFill>
                    <a:srgbClr val="000000"/>
                  </a:solidFill>
                </a:rPr>
                <a:t>8C</a:t>
              </a:r>
            </a:p>
          </p:txBody>
        </p:sp>
        <p:sp>
          <p:nvSpPr>
            <p:cNvPr id="144" name="Text Box 121">
              <a:extLst>
                <a:ext uri="{FF2B5EF4-FFF2-40B4-BE49-F238E27FC236}">
                  <a16:creationId xmlns:a16="http://schemas.microsoft.com/office/drawing/2014/main" id="{414B1C63-765A-5E04-6657-7E2F3075C305}"/>
                </a:ext>
              </a:extLst>
            </p:cNvPr>
            <p:cNvSpPr txBox="1">
              <a:spLocks noChangeArrowheads="1"/>
            </p:cNvSpPr>
            <p:nvPr/>
          </p:nvSpPr>
          <p:spPr bwMode="auto">
            <a:xfrm>
              <a:off x="7429500" y="3630612"/>
              <a:ext cx="311149" cy="400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cap="rnd">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2000" b="1">
                  <a:solidFill>
                    <a:schemeClr val="tx1"/>
                  </a:solidFill>
                  <a:latin typeface="Arial" panose="020B0604020202020204" pitchFamily="34" charset="0"/>
                </a:defRPr>
              </a:lvl1pPr>
              <a:lvl2pPr marL="742950" indent="-285750">
                <a:spcBef>
                  <a:spcPct val="20000"/>
                </a:spcBef>
                <a:buChar char="–"/>
                <a:defRPr kumimoji="1" sz="2000" b="1">
                  <a:solidFill>
                    <a:schemeClr val="tx1"/>
                  </a:solidFill>
                  <a:latin typeface="Arial" panose="020B0604020202020204" pitchFamily="34" charset="0"/>
                </a:defRPr>
              </a:lvl2pPr>
              <a:lvl3pPr marL="1143000" indent="-228600">
                <a:spcBef>
                  <a:spcPct val="20000"/>
                </a:spcBef>
                <a:buChar char="•"/>
                <a:defRPr kumimoji="1" sz="2000" b="1">
                  <a:solidFill>
                    <a:schemeClr val="tx1"/>
                  </a:solidFill>
                  <a:latin typeface="Arial" panose="020B0604020202020204" pitchFamily="34" charset="0"/>
                </a:defRPr>
              </a:lvl3pPr>
              <a:lvl4pPr marL="1600200" indent="-228600">
                <a:spcBef>
                  <a:spcPct val="20000"/>
                </a:spcBef>
                <a:buChar char="–"/>
                <a:defRPr kumimoji="1" sz="2000" b="1">
                  <a:solidFill>
                    <a:schemeClr val="tx1"/>
                  </a:solidFill>
                  <a:latin typeface="Arial" panose="020B0604020202020204" pitchFamily="34" charset="0"/>
                </a:defRPr>
              </a:lvl4pPr>
              <a:lvl5pPr marL="2057400" indent="-228600">
                <a:spcBef>
                  <a:spcPct val="20000"/>
                </a:spcBef>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chemeClr val="tx1"/>
                  </a:solidFill>
                  <a:latin typeface="Arial" panose="020B0604020202020204" pitchFamily="34" charset="0"/>
                </a:defRPr>
              </a:lvl9pPr>
            </a:lstStyle>
            <a:p>
              <a:pPr algn="r">
                <a:spcBef>
                  <a:spcPct val="0"/>
                </a:spcBef>
                <a:buClrTx/>
                <a:buSzTx/>
                <a:buNone/>
                <a:defRPr/>
              </a:pPr>
              <a:r>
                <a:rPr kumimoji="0" lang="en-US" sz="1350" kern="0" dirty="0">
                  <a:solidFill>
                    <a:srgbClr val="000000"/>
                  </a:solidFill>
                </a:rPr>
                <a:t>9</a:t>
              </a:r>
            </a:p>
          </p:txBody>
        </p:sp>
        <p:sp>
          <p:nvSpPr>
            <p:cNvPr id="145" name="Text Box 121">
              <a:extLst>
                <a:ext uri="{FF2B5EF4-FFF2-40B4-BE49-F238E27FC236}">
                  <a16:creationId xmlns:a16="http://schemas.microsoft.com/office/drawing/2014/main" id="{55A704C3-23EB-9BBD-D36A-9A7BE3CCCDE4}"/>
                </a:ext>
              </a:extLst>
            </p:cNvPr>
            <p:cNvSpPr txBox="1">
              <a:spLocks noChangeArrowheads="1"/>
            </p:cNvSpPr>
            <p:nvPr/>
          </p:nvSpPr>
          <p:spPr bwMode="auto">
            <a:xfrm>
              <a:off x="6753226" y="4094164"/>
              <a:ext cx="460375"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cap="rnd">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2000" b="1">
                  <a:solidFill>
                    <a:schemeClr val="tx1"/>
                  </a:solidFill>
                  <a:latin typeface="Arial" panose="020B0604020202020204" pitchFamily="34" charset="0"/>
                </a:defRPr>
              </a:lvl1pPr>
              <a:lvl2pPr marL="742950" indent="-285750">
                <a:spcBef>
                  <a:spcPct val="20000"/>
                </a:spcBef>
                <a:buChar char="–"/>
                <a:defRPr kumimoji="1" sz="2000" b="1">
                  <a:solidFill>
                    <a:schemeClr val="tx1"/>
                  </a:solidFill>
                  <a:latin typeface="Arial" panose="020B0604020202020204" pitchFamily="34" charset="0"/>
                </a:defRPr>
              </a:lvl2pPr>
              <a:lvl3pPr marL="1143000" indent="-228600">
                <a:spcBef>
                  <a:spcPct val="20000"/>
                </a:spcBef>
                <a:buChar char="•"/>
                <a:defRPr kumimoji="1" sz="2000" b="1">
                  <a:solidFill>
                    <a:schemeClr val="tx1"/>
                  </a:solidFill>
                  <a:latin typeface="Arial" panose="020B0604020202020204" pitchFamily="34" charset="0"/>
                </a:defRPr>
              </a:lvl3pPr>
              <a:lvl4pPr marL="1600200" indent="-228600">
                <a:spcBef>
                  <a:spcPct val="20000"/>
                </a:spcBef>
                <a:buChar char="–"/>
                <a:defRPr kumimoji="1" sz="2000" b="1">
                  <a:solidFill>
                    <a:schemeClr val="tx1"/>
                  </a:solidFill>
                  <a:latin typeface="Arial" panose="020B0604020202020204" pitchFamily="34" charset="0"/>
                </a:defRPr>
              </a:lvl4pPr>
              <a:lvl5pPr marL="2057400" indent="-228600">
                <a:spcBef>
                  <a:spcPct val="20000"/>
                </a:spcBef>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chemeClr val="tx1"/>
                  </a:solidFill>
                  <a:latin typeface="Arial" panose="020B0604020202020204" pitchFamily="34" charset="0"/>
                </a:defRPr>
              </a:lvl9pPr>
            </a:lstStyle>
            <a:p>
              <a:pPr algn="r">
                <a:spcBef>
                  <a:spcPct val="0"/>
                </a:spcBef>
                <a:buClrTx/>
                <a:buSzTx/>
                <a:buNone/>
                <a:defRPr/>
              </a:pPr>
              <a:r>
                <a:rPr kumimoji="0" lang="en-US" sz="1350" kern="0" dirty="0">
                  <a:solidFill>
                    <a:srgbClr val="000000"/>
                  </a:solidFill>
                </a:rPr>
                <a:t>10</a:t>
              </a:r>
            </a:p>
          </p:txBody>
        </p:sp>
        <p:sp>
          <p:nvSpPr>
            <p:cNvPr id="146" name="Text Box 121">
              <a:extLst>
                <a:ext uri="{FF2B5EF4-FFF2-40B4-BE49-F238E27FC236}">
                  <a16:creationId xmlns:a16="http://schemas.microsoft.com/office/drawing/2014/main" id="{8D53051A-97BF-9903-A4BC-A884C8315610}"/>
                </a:ext>
              </a:extLst>
            </p:cNvPr>
            <p:cNvSpPr txBox="1">
              <a:spLocks noChangeArrowheads="1"/>
            </p:cNvSpPr>
            <p:nvPr/>
          </p:nvSpPr>
          <p:spPr bwMode="auto">
            <a:xfrm>
              <a:off x="5462589" y="5527676"/>
              <a:ext cx="460375"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cap="rnd">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2000" b="1">
                  <a:solidFill>
                    <a:schemeClr val="tx1"/>
                  </a:solidFill>
                  <a:latin typeface="Arial" panose="020B0604020202020204" pitchFamily="34" charset="0"/>
                </a:defRPr>
              </a:lvl1pPr>
              <a:lvl2pPr marL="742950" indent="-285750">
                <a:spcBef>
                  <a:spcPct val="20000"/>
                </a:spcBef>
                <a:buChar char="–"/>
                <a:defRPr kumimoji="1" sz="2000" b="1">
                  <a:solidFill>
                    <a:schemeClr val="tx1"/>
                  </a:solidFill>
                  <a:latin typeface="Arial" panose="020B0604020202020204" pitchFamily="34" charset="0"/>
                </a:defRPr>
              </a:lvl2pPr>
              <a:lvl3pPr marL="1143000" indent="-228600">
                <a:spcBef>
                  <a:spcPct val="20000"/>
                </a:spcBef>
                <a:buChar char="•"/>
                <a:defRPr kumimoji="1" sz="2000" b="1">
                  <a:solidFill>
                    <a:schemeClr val="tx1"/>
                  </a:solidFill>
                  <a:latin typeface="Arial" panose="020B0604020202020204" pitchFamily="34" charset="0"/>
                </a:defRPr>
              </a:lvl3pPr>
              <a:lvl4pPr marL="1600200" indent="-228600">
                <a:spcBef>
                  <a:spcPct val="20000"/>
                </a:spcBef>
                <a:buChar char="–"/>
                <a:defRPr kumimoji="1" sz="2000" b="1">
                  <a:solidFill>
                    <a:schemeClr val="tx1"/>
                  </a:solidFill>
                  <a:latin typeface="Arial" panose="020B0604020202020204" pitchFamily="34" charset="0"/>
                </a:defRPr>
              </a:lvl4pPr>
              <a:lvl5pPr marL="2057400" indent="-228600">
                <a:spcBef>
                  <a:spcPct val="20000"/>
                </a:spcBef>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chemeClr val="tx1"/>
                  </a:solidFill>
                  <a:latin typeface="Arial" panose="020B0604020202020204" pitchFamily="34" charset="0"/>
                </a:defRPr>
              </a:lvl9pPr>
            </a:lstStyle>
            <a:p>
              <a:pPr algn="r">
                <a:spcBef>
                  <a:spcPct val="0"/>
                </a:spcBef>
                <a:buClrTx/>
                <a:buSzTx/>
                <a:buNone/>
                <a:defRPr/>
              </a:pPr>
              <a:r>
                <a:rPr kumimoji="0" lang="en-US" sz="1350" kern="0" dirty="0">
                  <a:solidFill>
                    <a:srgbClr val="000000"/>
                  </a:solidFill>
                </a:rPr>
                <a:t>12</a:t>
              </a:r>
            </a:p>
          </p:txBody>
        </p:sp>
        <p:sp>
          <p:nvSpPr>
            <p:cNvPr id="147" name="Text Box 121">
              <a:extLst>
                <a:ext uri="{FF2B5EF4-FFF2-40B4-BE49-F238E27FC236}">
                  <a16:creationId xmlns:a16="http://schemas.microsoft.com/office/drawing/2014/main" id="{2958A432-B867-2532-072B-C897777977CA}"/>
                </a:ext>
              </a:extLst>
            </p:cNvPr>
            <p:cNvSpPr txBox="1">
              <a:spLocks noChangeArrowheads="1"/>
            </p:cNvSpPr>
            <p:nvPr/>
          </p:nvSpPr>
          <p:spPr bwMode="auto">
            <a:xfrm>
              <a:off x="7013576" y="5873749"/>
              <a:ext cx="460375"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cap="rnd">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2000" b="1">
                  <a:solidFill>
                    <a:schemeClr val="tx1"/>
                  </a:solidFill>
                  <a:latin typeface="Arial" panose="020B0604020202020204" pitchFamily="34" charset="0"/>
                </a:defRPr>
              </a:lvl1pPr>
              <a:lvl2pPr marL="742950" indent="-285750">
                <a:spcBef>
                  <a:spcPct val="20000"/>
                </a:spcBef>
                <a:buChar char="–"/>
                <a:defRPr kumimoji="1" sz="2000" b="1">
                  <a:solidFill>
                    <a:schemeClr val="tx1"/>
                  </a:solidFill>
                  <a:latin typeface="Arial" panose="020B0604020202020204" pitchFamily="34" charset="0"/>
                </a:defRPr>
              </a:lvl2pPr>
              <a:lvl3pPr marL="1143000" indent="-228600">
                <a:spcBef>
                  <a:spcPct val="20000"/>
                </a:spcBef>
                <a:buChar char="•"/>
                <a:defRPr kumimoji="1" sz="2000" b="1">
                  <a:solidFill>
                    <a:schemeClr val="tx1"/>
                  </a:solidFill>
                  <a:latin typeface="Arial" panose="020B0604020202020204" pitchFamily="34" charset="0"/>
                </a:defRPr>
              </a:lvl3pPr>
              <a:lvl4pPr marL="1600200" indent="-228600">
                <a:spcBef>
                  <a:spcPct val="20000"/>
                </a:spcBef>
                <a:buChar char="–"/>
                <a:defRPr kumimoji="1" sz="2000" b="1">
                  <a:solidFill>
                    <a:schemeClr val="tx1"/>
                  </a:solidFill>
                  <a:latin typeface="Arial" panose="020B0604020202020204" pitchFamily="34" charset="0"/>
                </a:defRPr>
              </a:lvl4pPr>
              <a:lvl5pPr marL="2057400" indent="-228600">
                <a:spcBef>
                  <a:spcPct val="20000"/>
                </a:spcBef>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chemeClr val="tx1"/>
                  </a:solidFill>
                  <a:latin typeface="Arial" panose="020B0604020202020204" pitchFamily="34" charset="0"/>
                </a:defRPr>
              </a:lvl9pPr>
            </a:lstStyle>
            <a:p>
              <a:pPr algn="r">
                <a:spcBef>
                  <a:spcPct val="0"/>
                </a:spcBef>
                <a:buClrTx/>
                <a:buSzTx/>
                <a:buNone/>
                <a:defRPr/>
              </a:pPr>
              <a:r>
                <a:rPr kumimoji="0" lang="en-US" sz="1350" kern="0" dirty="0">
                  <a:solidFill>
                    <a:srgbClr val="000000"/>
                  </a:solidFill>
                </a:rPr>
                <a:t>13</a:t>
              </a:r>
            </a:p>
          </p:txBody>
        </p:sp>
        <p:sp>
          <p:nvSpPr>
            <p:cNvPr id="148" name="Text Box 121">
              <a:extLst>
                <a:ext uri="{FF2B5EF4-FFF2-40B4-BE49-F238E27FC236}">
                  <a16:creationId xmlns:a16="http://schemas.microsoft.com/office/drawing/2014/main" id="{1A2FC520-5563-FFE0-E814-E5E3877DCA78}"/>
                </a:ext>
              </a:extLst>
            </p:cNvPr>
            <p:cNvSpPr txBox="1">
              <a:spLocks noChangeArrowheads="1"/>
            </p:cNvSpPr>
            <p:nvPr/>
          </p:nvSpPr>
          <p:spPr bwMode="auto">
            <a:xfrm>
              <a:off x="7019926" y="5027614"/>
              <a:ext cx="460375"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cap="rnd">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2000" b="1">
                  <a:solidFill>
                    <a:schemeClr val="tx1"/>
                  </a:solidFill>
                  <a:latin typeface="Arial" panose="020B0604020202020204" pitchFamily="34" charset="0"/>
                </a:defRPr>
              </a:lvl1pPr>
              <a:lvl2pPr marL="742950" indent="-285750">
                <a:spcBef>
                  <a:spcPct val="20000"/>
                </a:spcBef>
                <a:buChar char="–"/>
                <a:defRPr kumimoji="1" sz="2000" b="1">
                  <a:solidFill>
                    <a:schemeClr val="tx1"/>
                  </a:solidFill>
                  <a:latin typeface="Arial" panose="020B0604020202020204" pitchFamily="34" charset="0"/>
                </a:defRPr>
              </a:lvl2pPr>
              <a:lvl3pPr marL="1143000" indent="-228600">
                <a:spcBef>
                  <a:spcPct val="20000"/>
                </a:spcBef>
                <a:buChar char="•"/>
                <a:defRPr kumimoji="1" sz="2000" b="1">
                  <a:solidFill>
                    <a:schemeClr val="tx1"/>
                  </a:solidFill>
                  <a:latin typeface="Arial" panose="020B0604020202020204" pitchFamily="34" charset="0"/>
                </a:defRPr>
              </a:lvl3pPr>
              <a:lvl4pPr marL="1600200" indent="-228600">
                <a:spcBef>
                  <a:spcPct val="20000"/>
                </a:spcBef>
                <a:buChar char="–"/>
                <a:defRPr kumimoji="1" sz="2000" b="1">
                  <a:solidFill>
                    <a:schemeClr val="tx1"/>
                  </a:solidFill>
                  <a:latin typeface="Arial" panose="020B0604020202020204" pitchFamily="34" charset="0"/>
                </a:defRPr>
              </a:lvl4pPr>
              <a:lvl5pPr marL="2057400" indent="-228600">
                <a:spcBef>
                  <a:spcPct val="20000"/>
                </a:spcBef>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chemeClr val="tx1"/>
                  </a:solidFill>
                  <a:latin typeface="Arial" panose="020B0604020202020204" pitchFamily="34" charset="0"/>
                </a:defRPr>
              </a:lvl9pPr>
            </a:lstStyle>
            <a:p>
              <a:pPr algn="r">
                <a:spcBef>
                  <a:spcPct val="0"/>
                </a:spcBef>
                <a:buClrTx/>
                <a:buSzTx/>
                <a:buNone/>
                <a:defRPr/>
              </a:pPr>
              <a:r>
                <a:rPr kumimoji="0" lang="en-US" sz="1350" kern="0" dirty="0">
                  <a:solidFill>
                    <a:srgbClr val="000000"/>
                  </a:solidFill>
                </a:rPr>
                <a:t>14</a:t>
              </a:r>
            </a:p>
          </p:txBody>
        </p:sp>
        <p:sp>
          <p:nvSpPr>
            <p:cNvPr id="149" name="Text Box 121">
              <a:extLst>
                <a:ext uri="{FF2B5EF4-FFF2-40B4-BE49-F238E27FC236}">
                  <a16:creationId xmlns:a16="http://schemas.microsoft.com/office/drawing/2014/main" id="{BA917CE7-83DB-8683-11C6-9780E6C23DAD}"/>
                </a:ext>
              </a:extLst>
            </p:cNvPr>
            <p:cNvSpPr txBox="1">
              <a:spLocks noChangeArrowheads="1"/>
            </p:cNvSpPr>
            <p:nvPr/>
          </p:nvSpPr>
          <p:spPr bwMode="auto">
            <a:xfrm>
              <a:off x="7751764" y="4743450"/>
              <a:ext cx="460375"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cap="rnd">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2000" b="1">
                  <a:solidFill>
                    <a:schemeClr val="tx1"/>
                  </a:solidFill>
                  <a:latin typeface="Arial" panose="020B0604020202020204" pitchFamily="34" charset="0"/>
                </a:defRPr>
              </a:lvl1pPr>
              <a:lvl2pPr marL="742950" indent="-285750">
                <a:spcBef>
                  <a:spcPct val="20000"/>
                </a:spcBef>
                <a:buChar char="–"/>
                <a:defRPr kumimoji="1" sz="2000" b="1">
                  <a:solidFill>
                    <a:schemeClr val="tx1"/>
                  </a:solidFill>
                  <a:latin typeface="Arial" panose="020B0604020202020204" pitchFamily="34" charset="0"/>
                </a:defRPr>
              </a:lvl2pPr>
              <a:lvl3pPr marL="1143000" indent="-228600">
                <a:spcBef>
                  <a:spcPct val="20000"/>
                </a:spcBef>
                <a:buChar char="•"/>
                <a:defRPr kumimoji="1" sz="2000" b="1">
                  <a:solidFill>
                    <a:schemeClr val="tx1"/>
                  </a:solidFill>
                  <a:latin typeface="Arial" panose="020B0604020202020204" pitchFamily="34" charset="0"/>
                </a:defRPr>
              </a:lvl3pPr>
              <a:lvl4pPr marL="1600200" indent="-228600">
                <a:spcBef>
                  <a:spcPct val="20000"/>
                </a:spcBef>
                <a:buChar char="–"/>
                <a:defRPr kumimoji="1" sz="2000" b="1">
                  <a:solidFill>
                    <a:schemeClr val="tx1"/>
                  </a:solidFill>
                  <a:latin typeface="Arial" panose="020B0604020202020204" pitchFamily="34" charset="0"/>
                </a:defRPr>
              </a:lvl4pPr>
              <a:lvl5pPr marL="2057400" indent="-228600">
                <a:spcBef>
                  <a:spcPct val="20000"/>
                </a:spcBef>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chemeClr val="tx1"/>
                  </a:solidFill>
                  <a:latin typeface="Arial" panose="020B0604020202020204" pitchFamily="34" charset="0"/>
                </a:defRPr>
              </a:lvl9pPr>
            </a:lstStyle>
            <a:p>
              <a:pPr algn="r">
                <a:spcBef>
                  <a:spcPct val="0"/>
                </a:spcBef>
                <a:buClrTx/>
                <a:buSzTx/>
                <a:buNone/>
                <a:defRPr/>
              </a:pPr>
              <a:r>
                <a:rPr kumimoji="0" lang="en-US" sz="1350" kern="0" dirty="0">
                  <a:solidFill>
                    <a:srgbClr val="000000"/>
                  </a:solidFill>
                </a:rPr>
                <a:t>15</a:t>
              </a:r>
            </a:p>
          </p:txBody>
        </p:sp>
        <p:sp>
          <p:nvSpPr>
            <p:cNvPr id="150" name="Text Box 121">
              <a:extLst>
                <a:ext uri="{FF2B5EF4-FFF2-40B4-BE49-F238E27FC236}">
                  <a16:creationId xmlns:a16="http://schemas.microsoft.com/office/drawing/2014/main" id="{25EE8239-7EE0-2296-B097-F52EA3EDB732}"/>
                </a:ext>
              </a:extLst>
            </p:cNvPr>
            <p:cNvSpPr txBox="1">
              <a:spLocks noChangeArrowheads="1"/>
            </p:cNvSpPr>
            <p:nvPr/>
          </p:nvSpPr>
          <p:spPr bwMode="auto">
            <a:xfrm>
              <a:off x="8005764" y="4129088"/>
              <a:ext cx="460375"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cap="rnd">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2000" b="1">
                  <a:solidFill>
                    <a:schemeClr val="tx1"/>
                  </a:solidFill>
                  <a:latin typeface="Arial" panose="020B0604020202020204" pitchFamily="34" charset="0"/>
                </a:defRPr>
              </a:lvl1pPr>
              <a:lvl2pPr marL="742950" indent="-285750">
                <a:spcBef>
                  <a:spcPct val="20000"/>
                </a:spcBef>
                <a:buChar char="–"/>
                <a:defRPr kumimoji="1" sz="2000" b="1">
                  <a:solidFill>
                    <a:schemeClr val="tx1"/>
                  </a:solidFill>
                  <a:latin typeface="Arial" panose="020B0604020202020204" pitchFamily="34" charset="0"/>
                </a:defRPr>
              </a:lvl2pPr>
              <a:lvl3pPr marL="1143000" indent="-228600">
                <a:spcBef>
                  <a:spcPct val="20000"/>
                </a:spcBef>
                <a:buChar char="•"/>
                <a:defRPr kumimoji="1" sz="2000" b="1">
                  <a:solidFill>
                    <a:schemeClr val="tx1"/>
                  </a:solidFill>
                  <a:latin typeface="Arial" panose="020B0604020202020204" pitchFamily="34" charset="0"/>
                </a:defRPr>
              </a:lvl3pPr>
              <a:lvl4pPr marL="1600200" indent="-228600">
                <a:spcBef>
                  <a:spcPct val="20000"/>
                </a:spcBef>
                <a:buChar char="–"/>
                <a:defRPr kumimoji="1" sz="2000" b="1">
                  <a:solidFill>
                    <a:schemeClr val="tx1"/>
                  </a:solidFill>
                  <a:latin typeface="Arial" panose="020B0604020202020204" pitchFamily="34" charset="0"/>
                </a:defRPr>
              </a:lvl4pPr>
              <a:lvl5pPr marL="2057400" indent="-228600">
                <a:spcBef>
                  <a:spcPct val="20000"/>
                </a:spcBef>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chemeClr val="tx1"/>
                  </a:solidFill>
                  <a:latin typeface="Arial" panose="020B0604020202020204" pitchFamily="34" charset="0"/>
                </a:defRPr>
              </a:lvl9pPr>
            </a:lstStyle>
            <a:p>
              <a:pPr algn="r">
                <a:spcBef>
                  <a:spcPct val="0"/>
                </a:spcBef>
                <a:buClrTx/>
                <a:buSzTx/>
                <a:buNone/>
                <a:defRPr/>
              </a:pPr>
              <a:r>
                <a:rPr kumimoji="0" lang="en-US" sz="1350" kern="0" dirty="0">
                  <a:solidFill>
                    <a:srgbClr val="000000"/>
                  </a:solidFill>
                </a:rPr>
                <a:t>16</a:t>
              </a:r>
            </a:p>
          </p:txBody>
        </p:sp>
        <p:sp>
          <p:nvSpPr>
            <p:cNvPr id="151" name="Text Box 121">
              <a:extLst>
                <a:ext uri="{FF2B5EF4-FFF2-40B4-BE49-F238E27FC236}">
                  <a16:creationId xmlns:a16="http://schemas.microsoft.com/office/drawing/2014/main" id="{C99CBB15-5117-54E8-DA31-904DB23A6E49}"/>
                </a:ext>
              </a:extLst>
            </p:cNvPr>
            <p:cNvSpPr txBox="1">
              <a:spLocks noChangeArrowheads="1"/>
            </p:cNvSpPr>
            <p:nvPr/>
          </p:nvSpPr>
          <p:spPr bwMode="auto">
            <a:xfrm>
              <a:off x="8485189" y="4405314"/>
              <a:ext cx="765175"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cap="rnd">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2000" b="1">
                  <a:solidFill>
                    <a:schemeClr val="tx1"/>
                  </a:solidFill>
                  <a:latin typeface="Arial" panose="020B0604020202020204" pitchFamily="34" charset="0"/>
                </a:defRPr>
              </a:lvl1pPr>
              <a:lvl2pPr marL="742950" indent="-285750">
                <a:spcBef>
                  <a:spcPct val="20000"/>
                </a:spcBef>
                <a:buChar char="–"/>
                <a:defRPr kumimoji="1" sz="2000" b="1">
                  <a:solidFill>
                    <a:schemeClr val="tx1"/>
                  </a:solidFill>
                  <a:latin typeface="Arial" panose="020B0604020202020204" pitchFamily="34" charset="0"/>
                </a:defRPr>
              </a:lvl2pPr>
              <a:lvl3pPr marL="1143000" indent="-228600">
                <a:spcBef>
                  <a:spcPct val="20000"/>
                </a:spcBef>
                <a:buChar char="•"/>
                <a:defRPr kumimoji="1" sz="2000" b="1">
                  <a:solidFill>
                    <a:schemeClr val="tx1"/>
                  </a:solidFill>
                  <a:latin typeface="Arial" panose="020B0604020202020204" pitchFamily="34" charset="0"/>
                </a:defRPr>
              </a:lvl3pPr>
              <a:lvl4pPr marL="1600200" indent="-228600">
                <a:spcBef>
                  <a:spcPct val="20000"/>
                </a:spcBef>
                <a:buChar char="–"/>
                <a:defRPr kumimoji="1" sz="2000" b="1">
                  <a:solidFill>
                    <a:schemeClr val="tx1"/>
                  </a:solidFill>
                  <a:latin typeface="Arial" panose="020B0604020202020204" pitchFamily="34" charset="0"/>
                </a:defRPr>
              </a:lvl4pPr>
              <a:lvl5pPr marL="2057400" indent="-228600">
                <a:spcBef>
                  <a:spcPct val="20000"/>
                </a:spcBef>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chemeClr val="tx1"/>
                  </a:solidFill>
                  <a:latin typeface="Arial" panose="020B0604020202020204" pitchFamily="34" charset="0"/>
                </a:defRPr>
              </a:lvl9pPr>
            </a:lstStyle>
            <a:p>
              <a:pPr algn="r">
                <a:spcBef>
                  <a:spcPct val="0"/>
                </a:spcBef>
                <a:buClrTx/>
                <a:buSzTx/>
                <a:buNone/>
                <a:defRPr/>
              </a:pPr>
              <a:r>
                <a:rPr kumimoji="0" lang="en-US" sz="1350" kern="0" dirty="0">
                  <a:solidFill>
                    <a:srgbClr val="000000"/>
                  </a:solidFill>
                </a:rPr>
                <a:t>17/18</a:t>
              </a:r>
            </a:p>
          </p:txBody>
        </p:sp>
        <p:sp>
          <p:nvSpPr>
            <p:cNvPr id="152" name="Text Box 121">
              <a:extLst>
                <a:ext uri="{FF2B5EF4-FFF2-40B4-BE49-F238E27FC236}">
                  <a16:creationId xmlns:a16="http://schemas.microsoft.com/office/drawing/2014/main" id="{35E332B8-F891-B3C6-1BA3-3DD1F6AD3FFE}"/>
                </a:ext>
              </a:extLst>
            </p:cNvPr>
            <p:cNvSpPr txBox="1">
              <a:spLocks noChangeArrowheads="1"/>
            </p:cNvSpPr>
            <p:nvPr/>
          </p:nvSpPr>
          <p:spPr bwMode="auto">
            <a:xfrm>
              <a:off x="8128000" y="5511802"/>
              <a:ext cx="482600"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cap="rnd">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2000" b="1">
                  <a:solidFill>
                    <a:schemeClr val="tx1"/>
                  </a:solidFill>
                  <a:latin typeface="Arial" panose="020B0604020202020204" pitchFamily="34" charset="0"/>
                </a:defRPr>
              </a:lvl1pPr>
              <a:lvl2pPr marL="742950" indent="-285750">
                <a:spcBef>
                  <a:spcPct val="20000"/>
                </a:spcBef>
                <a:buChar char="–"/>
                <a:defRPr kumimoji="1" sz="2000" b="1">
                  <a:solidFill>
                    <a:schemeClr val="tx1"/>
                  </a:solidFill>
                  <a:latin typeface="Arial" panose="020B0604020202020204" pitchFamily="34" charset="0"/>
                </a:defRPr>
              </a:lvl2pPr>
              <a:lvl3pPr marL="1143000" indent="-228600">
                <a:spcBef>
                  <a:spcPct val="20000"/>
                </a:spcBef>
                <a:buChar char="•"/>
                <a:defRPr kumimoji="1" sz="2000" b="1">
                  <a:solidFill>
                    <a:schemeClr val="tx1"/>
                  </a:solidFill>
                  <a:latin typeface="Arial" panose="020B0604020202020204" pitchFamily="34" charset="0"/>
                </a:defRPr>
              </a:lvl3pPr>
              <a:lvl4pPr marL="1600200" indent="-228600">
                <a:spcBef>
                  <a:spcPct val="20000"/>
                </a:spcBef>
                <a:buChar char="–"/>
                <a:defRPr kumimoji="1" sz="2000" b="1">
                  <a:solidFill>
                    <a:schemeClr val="tx1"/>
                  </a:solidFill>
                  <a:latin typeface="Arial" panose="020B0604020202020204" pitchFamily="34" charset="0"/>
                </a:defRPr>
              </a:lvl4pPr>
              <a:lvl5pPr marL="2057400" indent="-228600">
                <a:spcBef>
                  <a:spcPct val="20000"/>
                </a:spcBef>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chemeClr val="tx1"/>
                  </a:solidFill>
                  <a:latin typeface="Arial" panose="020B0604020202020204" pitchFamily="34" charset="0"/>
                </a:defRPr>
              </a:lvl9pPr>
            </a:lstStyle>
            <a:p>
              <a:pPr algn="r">
                <a:spcBef>
                  <a:spcPct val="0"/>
                </a:spcBef>
                <a:buClrTx/>
                <a:buSzTx/>
                <a:buNone/>
                <a:defRPr/>
              </a:pPr>
              <a:r>
                <a:rPr kumimoji="0" lang="en-US" sz="1350" kern="0" dirty="0">
                  <a:solidFill>
                    <a:srgbClr val="000000"/>
                  </a:solidFill>
                </a:rPr>
                <a:t>19</a:t>
              </a:r>
            </a:p>
          </p:txBody>
        </p:sp>
        <p:sp>
          <p:nvSpPr>
            <p:cNvPr id="153" name="Text Box 121">
              <a:extLst>
                <a:ext uri="{FF2B5EF4-FFF2-40B4-BE49-F238E27FC236}">
                  <a16:creationId xmlns:a16="http://schemas.microsoft.com/office/drawing/2014/main" id="{8C77AECB-95D8-6146-0006-7BCB4755AA92}"/>
                </a:ext>
              </a:extLst>
            </p:cNvPr>
            <p:cNvSpPr txBox="1">
              <a:spLocks noChangeArrowheads="1"/>
            </p:cNvSpPr>
            <p:nvPr/>
          </p:nvSpPr>
          <p:spPr bwMode="auto">
            <a:xfrm>
              <a:off x="8951913" y="5715002"/>
              <a:ext cx="482600"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cap="rnd">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2000" b="1">
                  <a:solidFill>
                    <a:schemeClr val="tx1"/>
                  </a:solidFill>
                  <a:latin typeface="Arial" panose="020B0604020202020204" pitchFamily="34" charset="0"/>
                </a:defRPr>
              </a:lvl1pPr>
              <a:lvl2pPr marL="742950" indent="-285750">
                <a:spcBef>
                  <a:spcPct val="20000"/>
                </a:spcBef>
                <a:buChar char="–"/>
                <a:defRPr kumimoji="1" sz="2000" b="1">
                  <a:solidFill>
                    <a:schemeClr val="tx1"/>
                  </a:solidFill>
                  <a:latin typeface="Arial" panose="020B0604020202020204" pitchFamily="34" charset="0"/>
                </a:defRPr>
              </a:lvl2pPr>
              <a:lvl3pPr marL="1143000" indent="-228600">
                <a:spcBef>
                  <a:spcPct val="20000"/>
                </a:spcBef>
                <a:buChar char="•"/>
                <a:defRPr kumimoji="1" sz="2000" b="1">
                  <a:solidFill>
                    <a:schemeClr val="tx1"/>
                  </a:solidFill>
                  <a:latin typeface="Arial" panose="020B0604020202020204" pitchFamily="34" charset="0"/>
                </a:defRPr>
              </a:lvl3pPr>
              <a:lvl4pPr marL="1600200" indent="-228600">
                <a:spcBef>
                  <a:spcPct val="20000"/>
                </a:spcBef>
                <a:buChar char="–"/>
                <a:defRPr kumimoji="1" sz="2000" b="1">
                  <a:solidFill>
                    <a:schemeClr val="tx1"/>
                  </a:solidFill>
                  <a:latin typeface="Arial" panose="020B0604020202020204" pitchFamily="34" charset="0"/>
                </a:defRPr>
              </a:lvl4pPr>
              <a:lvl5pPr marL="2057400" indent="-228600">
                <a:spcBef>
                  <a:spcPct val="20000"/>
                </a:spcBef>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chemeClr val="tx1"/>
                  </a:solidFill>
                  <a:latin typeface="Arial" panose="020B0604020202020204" pitchFamily="34" charset="0"/>
                </a:defRPr>
              </a:lvl9pPr>
            </a:lstStyle>
            <a:p>
              <a:pPr algn="r">
                <a:spcBef>
                  <a:spcPct val="0"/>
                </a:spcBef>
                <a:buClrTx/>
                <a:buSzTx/>
                <a:buNone/>
                <a:defRPr/>
              </a:pPr>
              <a:r>
                <a:rPr kumimoji="0" lang="en-US" sz="1350" kern="0" dirty="0">
                  <a:solidFill>
                    <a:srgbClr val="000000"/>
                  </a:solidFill>
                </a:rPr>
                <a:t>20</a:t>
              </a:r>
            </a:p>
          </p:txBody>
        </p:sp>
        <p:sp>
          <p:nvSpPr>
            <p:cNvPr id="154" name="Text Box 121">
              <a:extLst>
                <a:ext uri="{FF2B5EF4-FFF2-40B4-BE49-F238E27FC236}">
                  <a16:creationId xmlns:a16="http://schemas.microsoft.com/office/drawing/2014/main" id="{EF9957DA-D89C-B666-8A0D-8D29FD96D63B}"/>
                </a:ext>
              </a:extLst>
            </p:cNvPr>
            <p:cNvSpPr txBox="1">
              <a:spLocks noChangeArrowheads="1"/>
            </p:cNvSpPr>
            <p:nvPr/>
          </p:nvSpPr>
          <p:spPr bwMode="auto">
            <a:xfrm>
              <a:off x="8710613" y="5054602"/>
              <a:ext cx="482600"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cap="rnd">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2000" b="1">
                  <a:solidFill>
                    <a:schemeClr val="tx1"/>
                  </a:solidFill>
                  <a:latin typeface="Arial" panose="020B0604020202020204" pitchFamily="34" charset="0"/>
                </a:defRPr>
              </a:lvl1pPr>
              <a:lvl2pPr marL="742950" indent="-285750">
                <a:spcBef>
                  <a:spcPct val="20000"/>
                </a:spcBef>
                <a:buChar char="–"/>
                <a:defRPr kumimoji="1" sz="2000" b="1">
                  <a:solidFill>
                    <a:schemeClr val="tx1"/>
                  </a:solidFill>
                  <a:latin typeface="Arial" panose="020B0604020202020204" pitchFamily="34" charset="0"/>
                </a:defRPr>
              </a:lvl2pPr>
              <a:lvl3pPr marL="1143000" indent="-228600">
                <a:spcBef>
                  <a:spcPct val="20000"/>
                </a:spcBef>
                <a:buChar char="•"/>
                <a:defRPr kumimoji="1" sz="2000" b="1">
                  <a:solidFill>
                    <a:schemeClr val="tx1"/>
                  </a:solidFill>
                  <a:latin typeface="Arial" panose="020B0604020202020204" pitchFamily="34" charset="0"/>
                </a:defRPr>
              </a:lvl3pPr>
              <a:lvl4pPr marL="1600200" indent="-228600">
                <a:spcBef>
                  <a:spcPct val="20000"/>
                </a:spcBef>
                <a:buChar char="–"/>
                <a:defRPr kumimoji="1" sz="2000" b="1">
                  <a:solidFill>
                    <a:schemeClr val="tx1"/>
                  </a:solidFill>
                  <a:latin typeface="Arial" panose="020B0604020202020204" pitchFamily="34" charset="0"/>
                </a:defRPr>
              </a:lvl4pPr>
              <a:lvl5pPr marL="2057400" indent="-228600">
                <a:spcBef>
                  <a:spcPct val="20000"/>
                </a:spcBef>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chemeClr val="tx1"/>
                  </a:solidFill>
                  <a:latin typeface="Arial" panose="020B0604020202020204" pitchFamily="34" charset="0"/>
                </a:defRPr>
              </a:lvl9pPr>
            </a:lstStyle>
            <a:p>
              <a:pPr algn="r">
                <a:spcBef>
                  <a:spcPct val="0"/>
                </a:spcBef>
                <a:buClrTx/>
                <a:buSzTx/>
                <a:buNone/>
                <a:defRPr/>
              </a:pPr>
              <a:r>
                <a:rPr kumimoji="0" lang="en-US" sz="1350" kern="0" dirty="0">
                  <a:solidFill>
                    <a:srgbClr val="000000"/>
                  </a:solidFill>
                </a:rPr>
                <a:t>21</a:t>
              </a:r>
            </a:p>
          </p:txBody>
        </p:sp>
        <p:sp>
          <p:nvSpPr>
            <p:cNvPr id="155" name="Text Box 121">
              <a:extLst>
                <a:ext uri="{FF2B5EF4-FFF2-40B4-BE49-F238E27FC236}">
                  <a16:creationId xmlns:a16="http://schemas.microsoft.com/office/drawing/2014/main" id="{76A27F9E-648E-DDE1-5CDB-EBBBD970D07D}"/>
                </a:ext>
              </a:extLst>
            </p:cNvPr>
            <p:cNvSpPr txBox="1">
              <a:spLocks noChangeArrowheads="1"/>
            </p:cNvSpPr>
            <p:nvPr/>
          </p:nvSpPr>
          <p:spPr bwMode="auto">
            <a:xfrm>
              <a:off x="9785350" y="4286250"/>
              <a:ext cx="482600"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cap="rnd">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2000" b="1">
                  <a:solidFill>
                    <a:schemeClr val="tx1"/>
                  </a:solidFill>
                  <a:latin typeface="Arial" panose="020B0604020202020204" pitchFamily="34" charset="0"/>
                </a:defRPr>
              </a:lvl1pPr>
              <a:lvl2pPr marL="742950" indent="-285750">
                <a:spcBef>
                  <a:spcPct val="20000"/>
                </a:spcBef>
                <a:buChar char="–"/>
                <a:defRPr kumimoji="1" sz="2000" b="1">
                  <a:solidFill>
                    <a:schemeClr val="tx1"/>
                  </a:solidFill>
                  <a:latin typeface="Arial" panose="020B0604020202020204" pitchFamily="34" charset="0"/>
                </a:defRPr>
              </a:lvl2pPr>
              <a:lvl3pPr marL="1143000" indent="-228600">
                <a:spcBef>
                  <a:spcPct val="20000"/>
                </a:spcBef>
                <a:buChar char="•"/>
                <a:defRPr kumimoji="1" sz="2000" b="1">
                  <a:solidFill>
                    <a:schemeClr val="tx1"/>
                  </a:solidFill>
                  <a:latin typeface="Arial" panose="020B0604020202020204" pitchFamily="34" charset="0"/>
                </a:defRPr>
              </a:lvl3pPr>
              <a:lvl4pPr marL="1600200" indent="-228600">
                <a:spcBef>
                  <a:spcPct val="20000"/>
                </a:spcBef>
                <a:buChar char="–"/>
                <a:defRPr kumimoji="1" sz="2000" b="1">
                  <a:solidFill>
                    <a:schemeClr val="tx1"/>
                  </a:solidFill>
                  <a:latin typeface="Arial" panose="020B0604020202020204" pitchFamily="34" charset="0"/>
                </a:defRPr>
              </a:lvl4pPr>
              <a:lvl5pPr marL="2057400" indent="-228600">
                <a:spcBef>
                  <a:spcPct val="20000"/>
                </a:spcBef>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chemeClr val="tx1"/>
                  </a:solidFill>
                  <a:latin typeface="Arial" panose="020B0604020202020204" pitchFamily="34" charset="0"/>
                </a:defRPr>
              </a:lvl9pPr>
            </a:lstStyle>
            <a:p>
              <a:pPr algn="r">
                <a:spcBef>
                  <a:spcPct val="0"/>
                </a:spcBef>
                <a:buClrTx/>
                <a:buSzTx/>
                <a:buNone/>
                <a:defRPr/>
              </a:pPr>
              <a:r>
                <a:rPr kumimoji="0" lang="en-US" sz="1350" kern="0" dirty="0">
                  <a:solidFill>
                    <a:srgbClr val="000000"/>
                  </a:solidFill>
                </a:rPr>
                <a:t>22</a:t>
              </a:r>
            </a:p>
          </p:txBody>
        </p:sp>
        <p:sp>
          <p:nvSpPr>
            <p:cNvPr id="156" name="Text Box 121">
              <a:extLst>
                <a:ext uri="{FF2B5EF4-FFF2-40B4-BE49-F238E27FC236}">
                  <a16:creationId xmlns:a16="http://schemas.microsoft.com/office/drawing/2014/main" id="{76356903-1791-0853-7EF8-FE2F11FA8C68}"/>
                </a:ext>
              </a:extLst>
            </p:cNvPr>
            <p:cNvSpPr txBox="1">
              <a:spLocks noChangeArrowheads="1"/>
            </p:cNvSpPr>
            <p:nvPr/>
          </p:nvSpPr>
          <p:spPr bwMode="auto">
            <a:xfrm>
              <a:off x="6237288" y="4848226"/>
              <a:ext cx="461961"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cap="rnd">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2000" b="1">
                  <a:solidFill>
                    <a:schemeClr val="tx1"/>
                  </a:solidFill>
                  <a:latin typeface="Arial" panose="020B0604020202020204" pitchFamily="34" charset="0"/>
                </a:defRPr>
              </a:lvl1pPr>
              <a:lvl2pPr marL="742950" indent="-285750">
                <a:spcBef>
                  <a:spcPct val="20000"/>
                </a:spcBef>
                <a:buChar char="–"/>
                <a:defRPr kumimoji="1" sz="2000" b="1">
                  <a:solidFill>
                    <a:schemeClr val="tx1"/>
                  </a:solidFill>
                  <a:latin typeface="Arial" panose="020B0604020202020204" pitchFamily="34" charset="0"/>
                </a:defRPr>
              </a:lvl2pPr>
              <a:lvl3pPr marL="1143000" indent="-228600">
                <a:spcBef>
                  <a:spcPct val="20000"/>
                </a:spcBef>
                <a:buChar char="•"/>
                <a:defRPr kumimoji="1" sz="2000" b="1">
                  <a:solidFill>
                    <a:schemeClr val="tx1"/>
                  </a:solidFill>
                  <a:latin typeface="Arial" panose="020B0604020202020204" pitchFamily="34" charset="0"/>
                </a:defRPr>
              </a:lvl3pPr>
              <a:lvl4pPr marL="1600200" indent="-228600">
                <a:spcBef>
                  <a:spcPct val="20000"/>
                </a:spcBef>
                <a:buChar char="–"/>
                <a:defRPr kumimoji="1" sz="2000" b="1">
                  <a:solidFill>
                    <a:schemeClr val="tx1"/>
                  </a:solidFill>
                  <a:latin typeface="Arial" panose="020B0604020202020204" pitchFamily="34" charset="0"/>
                </a:defRPr>
              </a:lvl4pPr>
              <a:lvl5pPr marL="2057400" indent="-228600">
                <a:spcBef>
                  <a:spcPct val="20000"/>
                </a:spcBef>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chemeClr val="tx1"/>
                  </a:solidFill>
                  <a:latin typeface="Arial" panose="020B0604020202020204" pitchFamily="34" charset="0"/>
                </a:defRPr>
              </a:lvl9pPr>
            </a:lstStyle>
            <a:p>
              <a:pPr algn="r">
                <a:spcBef>
                  <a:spcPct val="0"/>
                </a:spcBef>
                <a:buClrTx/>
                <a:buSzTx/>
                <a:buNone/>
                <a:defRPr/>
              </a:pPr>
              <a:r>
                <a:rPr kumimoji="0" lang="en-US" sz="1350" kern="0" dirty="0">
                  <a:solidFill>
                    <a:srgbClr val="000000"/>
                  </a:solidFill>
                </a:rPr>
                <a:t>11</a:t>
              </a:r>
            </a:p>
          </p:txBody>
        </p:sp>
        <p:sp>
          <p:nvSpPr>
            <p:cNvPr id="157" name="Freeform 2">
              <a:extLst>
                <a:ext uri="{FF2B5EF4-FFF2-40B4-BE49-F238E27FC236}">
                  <a16:creationId xmlns:a16="http://schemas.microsoft.com/office/drawing/2014/main" id="{818C2B94-F60F-6061-F83C-3B9FCB5C0AF1}"/>
                </a:ext>
              </a:extLst>
            </p:cNvPr>
            <p:cNvSpPr>
              <a:spLocks/>
            </p:cNvSpPr>
            <p:nvPr/>
          </p:nvSpPr>
          <p:spPr bwMode="auto">
            <a:xfrm>
              <a:off x="1738313" y="5480050"/>
              <a:ext cx="1465262" cy="736600"/>
            </a:xfrm>
            <a:custGeom>
              <a:avLst/>
              <a:gdLst>
                <a:gd name="T0" fmla="*/ 104 w 1466706"/>
                <a:gd name="T1" fmla="*/ 730458 h 736270"/>
                <a:gd name="T2" fmla="*/ 104 w 1466706"/>
                <a:gd name="T3" fmla="*/ 730458 h 736270"/>
                <a:gd name="T4" fmla="*/ 10931 w 1466706"/>
                <a:gd name="T5" fmla="*/ 718080 h 736270"/>
                <a:gd name="T6" fmla="*/ 97619 w 1466706"/>
                <a:gd name="T7" fmla="*/ 674747 h 736270"/>
                <a:gd name="T8" fmla="*/ 108453 w 1466706"/>
                <a:gd name="T9" fmla="*/ 668557 h 736270"/>
                <a:gd name="T10" fmla="*/ 167298 w 1466706"/>
                <a:gd name="T11" fmla="*/ 643365 h 736270"/>
                <a:gd name="T12" fmla="*/ 252212 w 1466706"/>
                <a:gd name="T13" fmla="*/ 609105 h 736270"/>
                <a:gd name="T14" fmla="*/ 520214 w 1466706"/>
                <a:gd name="T15" fmla="*/ 550939 h 736270"/>
                <a:gd name="T16" fmla="*/ 606900 w 1466706"/>
                <a:gd name="T17" fmla="*/ 408564 h 736270"/>
                <a:gd name="T18" fmla="*/ 805217 w 1466706"/>
                <a:gd name="T19" fmla="*/ 370992 h 736270"/>
                <a:gd name="T20" fmla="*/ 807365 w 1466706"/>
                <a:gd name="T21" fmla="*/ 247615 h 736270"/>
                <a:gd name="T22" fmla="*/ 915724 w 1466706"/>
                <a:gd name="T23" fmla="*/ 216663 h 736270"/>
                <a:gd name="T24" fmla="*/ 910304 w 1466706"/>
                <a:gd name="T25" fmla="*/ 80480 h 736270"/>
                <a:gd name="T26" fmla="*/ 1105349 w 1466706"/>
                <a:gd name="T27" fmla="*/ 0 h 736270"/>
                <a:gd name="T28" fmla="*/ 1116183 w 1466706"/>
                <a:gd name="T29" fmla="*/ 86666 h 736270"/>
                <a:gd name="T30" fmla="*/ 1267886 w 1466706"/>
                <a:gd name="T31" fmla="*/ 297137 h 736270"/>
                <a:gd name="T32" fmla="*/ 1294975 w 1466706"/>
                <a:gd name="T33" fmla="*/ 253803 h 736270"/>
                <a:gd name="T34" fmla="*/ 1338320 w 1466706"/>
                <a:gd name="T35" fmla="*/ 383800 h 736270"/>
                <a:gd name="T36" fmla="*/ 1229960 w 1466706"/>
                <a:gd name="T37" fmla="*/ 383800 h 736270"/>
                <a:gd name="T38" fmla="*/ 1300391 w 1466706"/>
                <a:gd name="T39" fmla="*/ 600463 h 736270"/>
                <a:gd name="T40" fmla="*/ 1332902 w 1466706"/>
                <a:gd name="T41" fmla="*/ 767602 h 736270"/>
                <a:gd name="T42" fmla="*/ 688167 w 1466706"/>
                <a:gd name="T43" fmla="*/ 724268 h 736270"/>
                <a:gd name="T44" fmla="*/ 688167 w 1466706"/>
                <a:gd name="T45" fmla="*/ 730458 h 736270"/>
                <a:gd name="T46" fmla="*/ 104 w 1466706"/>
                <a:gd name="T47" fmla="*/ 730458 h 7362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466706" h="736270">
                  <a:moveTo>
                    <a:pt x="104" y="700644"/>
                  </a:moveTo>
                  <a:lnTo>
                    <a:pt x="104" y="700644"/>
                  </a:lnTo>
                  <a:cubicBezTo>
                    <a:pt x="2083" y="698665"/>
                    <a:pt x="-5834" y="697675"/>
                    <a:pt x="11979" y="688769"/>
                  </a:cubicBezTo>
                  <a:cubicBezTo>
                    <a:pt x="29792" y="679863"/>
                    <a:pt x="89169" y="655123"/>
                    <a:pt x="106982" y="647206"/>
                  </a:cubicBezTo>
                  <a:cubicBezTo>
                    <a:pt x="124795" y="639289"/>
                    <a:pt x="106131" y="646285"/>
                    <a:pt x="118858" y="641268"/>
                  </a:cubicBezTo>
                  <a:cubicBezTo>
                    <a:pt x="131586" y="636251"/>
                    <a:pt x="152566" y="622253"/>
                    <a:pt x="183347" y="617105"/>
                  </a:cubicBezTo>
                  <a:cubicBezTo>
                    <a:pt x="227249" y="595864"/>
                    <a:pt x="276411" y="593893"/>
                    <a:pt x="276411" y="584242"/>
                  </a:cubicBezTo>
                  <a:cubicBezTo>
                    <a:pt x="266516" y="594138"/>
                    <a:pt x="473137" y="554182"/>
                    <a:pt x="570119" y="528452"/>
                  </a:cubicBezTo>
                  <a:lnTo>
                    <a:pt x="665122" y="391886"/>
                  </a:lnTo>
                  <a:lnTo>
                    <a:pt x="882466" y="355848"/>
                  </a:lnTo>
                  <a:cubicBezTo>
                    <a:pt x="883249" y="316401"/>
                    <a:pt x="884033" y="276954"/>
                    <a:pt x="884816" y="237507"/>
                  </a:cubicBezTo>
                  <a:lnTo>
                    <a:pt x="1003569" y="207819"/>
                  </a:lnTo>
                  <a:lnTo>
                    <a:pt x="997631" y="77190"/>
                  </a:lnTo>
                  <a:lnTo>
                    <a:pt x="1211387" y="0"/>
                  </a:lnTo>
                  <a:lnTo>
                    <a:pt x="1223262" y="83128"/>
                  </a:lnTo>
                  <a:lnTo>
                    <a:pt x="1389517" y="285008"/>
                  </a:lnTo>
                  <a:lnTo>
                    <a:pt x="1419205" y="243444"/>
                  </a:lnTo>
                  <a:lnTo>
                    <a:pt x="1466706" y="368135"/>
                  </a:lnTo>
                  <a:lnTo>
                    <a:pt x="1347953" y="368135"/>
                  </a:lnTo>
                  <a:lnTo>
                    <a:pt x="1425143" y="575954"/>
                  </a:lnTo>
                  <a:lnTo>
                    <a:pt x="1460769" y="736270"/>
                  </a:lnTo>
                  <a:lnTo>
                    <a:pt x="754187" y="694707"/>
                  </a:lnTo>
                  <a:lnTo>
                    <a:pt x="754187" y="700644"/>
                  </a:lnTo>
                  <a:lnTo>
                    <a:pt x="104" y="700644"/>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a:defRPr/>
              </a:pPr>
              <a:endParaRPr lang="en-US" sz="1500" kern="0" dirty="0">
                <a:solidFill>
                  <a:srgbClr val="3366CC"/>
                </a:solidFill>
              </a:endParaRPr>
            </a:p>
          </p:txBody>
        </p:sp>
        <p:sp>
          <p:nvSpPr>
            <p:cNvPr id="158" name="Freeform 4">
              <a:extLst>
                <a:ext uri="{FF2B5EF4-FFF2-40B4-BE49-F238E27FC236}">
                  <a16:creationId xmlns:a16="http://schemas.microsoft.com/office/drawing/2014/main" id="{F177464D-77EA-B5CC-1E4A-10D54DE14591}"/>
                </a:ext>
              </a:extLst>
            </p:cNvPr>
            <p:cNvSpPr>
              <a:spLocks/>
            </p:cNvSpPr>
            <p:nvPr/>
          </p:nvSpPr>
          <p:spPr bwMode="auto">
            <a:xfrm>
              <a:off x="2949575" y="5038726"/>
              <a:ext cx="1384300" cy="1019175"/>
            </a:xfrm>
            <a:custGeom>
              <a:avLst/>
              <a:gdLst>
                <a:gd name="T0" fmla="*/ 0 w 1384300"/>
                <a:gd name="T1" fmla="*/ 444500 h 1019175"/>
                <a:gd name="T2" fmla="*/ 257175 w 1384300"/>
                <a:gd name="T3" fmla="*/ 288925 h 1019175"/>
                <a:gd name="T4" fmla="*/ 587375 w 1384300"/>
                <a:gd name="T5" fmla="*/ 0 h 1019175"/>
                <a:gd name="T6" fmla="*/ 625475 w 1384300"/>
                <a:gd name="T7" fmla="*/ 44450 h 1019175"/>
                <a:gd name="T8" fmla="*/ 590550 w 1384300"/>
                <a:gd name="T9" fmla="*/ 76200 h 1019175"/>
                <a:gd name="T10" fmla="*/ 758825 w 1384300"/>
                <a:gd name="T11" fmla="*/ 330200 h 1019175"/>
                <a:gd name="T12" fmla="*/ 831850 w 1384300"/>
                <a:gd name="T13" fmla="*/ 371475 h 1019175"/>
                <a:gd name="T14" fmla="*/ 930275 w 1384300"/>
                <a:gd name="T15" fmla="*/ 447675 h 1019175"/>
                <a:gd name="T16" fmla="*/ 1044575 w 1384300"/>
                <a:gd name="T17" fmla="*/ 419100 h 1019175"/>
                <a:gd name="T18" fmla="*/ 1260475 w 1384300"/>
                <a:gd name="T19" fmla="*/ 260350 h 1019175"/>
                <a:gd name="T20" fmla="*/ 1384300 w 1384300"/>
                <a:gd name="T21" fmla="*/ 365125 h 1019175"/>
                <a:gd name="T22" fmla="*/ 1314450 w 1384300"/>
                <a:gd name="T23" fmla="*/ 409575 h 1019175"/>
                <a:gd name="T24" fmla="*/ 1349375 w 1384300"/>
                <a:gd name="T25" fmla="*/ 444500 h 1019175"/>
                <a:gd name="T26" fmla="*/ 1257300 w 1384300"/>
                <a:gd name="T27" fmla="*/ 527050 h 1019175"/>
                <a:gd name="T28" fmla="*/ 1343025 w 1384300"/>
                <a:gd name="T29" fmla="*/ 571500 h 1019175"/>
                <a:gd name="T30" fmla="*/ 873125 w 1384300"/>
                <a:gd name="T31" fmla="*/ 758825 h 1019175"/>
                <a:gd name="T32" fmla="*/ 831850 w 1384300"/>
                <a:gd name="T33" fmla="*/ 685800 h 1019175"/>
                <a:gd name="T34" fmla="*/ 796925 w 1384300"/>
                <a:gd name="T35" fmla="*/ 730250 h 1019175"/>
                <a:gd name="T36" fmla="*/ 460375 w 1384300"/>
                <a:gd name="T37" fmla="*/ 895350 h 1019175"/>
                <a:gd name="T38" fmla="*/ 460375 w 1384300"/>
                <a:gd name="T39" fmla="*/ 939800 h 1019175"/>
                <a:gd name="T40" fmla="*/ 215900 w 1384300"/>
                <a:gd name="T41" fmla="*/ 1019175 h 101917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384300" h="1019175">
                  <a:moveTo>
                    <a:pt x="0" y="444500"/>
                  </a:moveTo>
                  <a:lnTo>
                    <a:pt x="257175" y="288925"/>
                  </a:lnTo>
                  <a:lnTo>
                    <a:pt x="587375" y="0"/>
                  </a:lnTo>
                  <a:lnTo>
                    <a:pt x="625475" y="44450"/>
                  </a:lnTo>
                  <a:lnTo>
                    <a:pt x="590550" y="76200"/>
                  </a:lnTo>
                  <a:lnTo>
                    <a:pt x="758825" y="330200"/>
                  </a:lnTo>
                  <a:lnTo>
                    <a:pt x="831850" y="371475"/>
                  </a:lnTo>
                  <a:lnTo>
                    <a:pt x="930275" y="447675"/>
                  </a:lnTo>
                  <a:lnTo>
                    <a:pt x="1044575" y="419100"/>
                  </a:lnTo>
                  <a:lnTo>
                    <a:pt x="1260475" y="260350"/>
                  </a:lnTo>
                  <a:lnTo>
                    <a:pt x="1384300" y="365125"/>
                  </a:lnTo>
                  <a:lnTo>
                    <a:pt x="1314450" y="409575"/>
                  </a:lnTo>
                  <a:lnTo>
                    <a:pt x="1349375" y="444500"/>
                  </a:lnTo>
                  <a:lnTo>
                    <a:pt x="1257300" y="527050"/>
                  </a:lnTo>
                  <a:lnTo>
                    <a:pt x="1343025" y="571500"/>
                  </a:lnTo>
                  <a:lnTo>
                    <a:pt x="873125" y="758825"/>
                  </a:lnTo>
                  <a:lnTo>
                    <a:pt x="831850" y="685800"/>
                  </a:lnTo>
                  <a:lnTo>
                    <a:pt x="796925" y="730250"/>
                  </a:lnTo>
                  <a:lnTo>
                    <a:pt x="460375" y="895350"/>
                  </a:lnTo>
                  <a:lnTo>
                    <a:pt x="460375" y="939800"/>
                  </a:lnTo>
                  <a:lnTo>
                    <a:pt x="215900" y="1019175"/>
                  </a:ln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a:defRPr/>
              </a:pPr>
              <a:endParaRPr lang="en-US" sz="1500" kern="0" dirty="0">
                <a:solidFill>
                  <a:srgbClr val="3366CC"/>
                </a:solidFill>
              </a:endParaRPr>
            </a:p>
          </p:txBody>
        </p:sp>
        <p:sp>
          <p:nvSpPr>
            <p:cNvPr id="159" name="Freeform 5">
              <a:extLst>
                <a:ext uri="{FF2B5EF4-FFF2-40B4-BE49-F238E27FC236}">
                  <a16:creationId xmlns:a16="http://schemas.microsoft.com/office/drawing/2014/main" id="{762EFC51-2D21-873D-B1C7-F5F8EFF5A795}"/>
                </a:ext>
              </a:extLst>
            </p:cNvPr>
            <p:cNvSpPr>
              <a:spLocks/>
            </p:cNvSpPr>
            <p:nvPr/>
          </p:nvSpPr>
          <p:spPr bwMode="auto">
            <a:xfrm>
              <a:off x="3200401" y="5368925"/>
              <a:ext cx="1876425" cy="882650"/>
            </a:xfrm>
            <a:custGeom>
              <a:avLst/>
              <a:gdLst>
                <a:gd name="T0" fmla="*/ 1139825 w 1876425"/>
                <a:gd name="T1" fmla="*/ 38100 h 882650"/>
                <a:gd name="T2" fmla="*/ 1228725 w 1876425"/>
                <a:gd name="T3" fmla="*/ 0 h 882650"/>
                <a:gd name="T4" fmla="*/ 1336675 w 1876425"/>
                <a:gd name="T5" fmla="*/ 3175 h 882650"/>
                <a:gd name="T6" fmla="*/ 1501775 w 1876425"/>
                <a:gd name="T7" fmla="*/ 158750 h 882650"/>
                <a:gd name="T8" fmla="*/ 1419225 w 1876425"/>
                <a:gd name="T9" fmla="*/ 196850 h 882650"/>
                <a:gd name="T10" fmla="*/ 1422400 w 1876425"/>
                <a:gd name="T11" fmla="*/ 279400 h 882650"/>
                <a:gd name="T12" fmla="*/ 1631950 w 1876425"/>
                <a:gd name="T13" fmla="*/ 479425 h 882650"/>
                <a:gd name="T14" fmla="*/ 1708150 w 1876425"/>
                <a:gd name="T15" fmla="*/ 438150 h 882650"/>
                <a:gd name="T16" fmla="*/ 1873250 w 1876425"/>
                <a:gd name="T17" fmla="*/ 679450 h 882650"/>
                <a:gd name="T18" fmla="*/ 1876425 w 1876425"/>
                <a:gd name="T19" fmla="*/ 765175 h 882650"/>
                <a:gd name="T20" fmla="*/ 1800225 w 1876425"/>
                <a:gd name="T21" fmla="*/ 768350 h 882650"/>
                <a:gd name="T22" fmla="*/ 1708150 w 1876425"/>
                <a:gd name="T23" fmla="*/ 803275 h 882650"/>
                <a:gd name="T24" fmla="*/ 1762125 w 1876425"/>
                <a:gd name="T25" fmla="*/ 882650 h 882650"/>
                <a:gd name="T26" fmla="*/ 1495425 w 1876425"/>
                <a:gd name="T27" fmla="*/ 882650 h 882650"/>
                <a:gd name="T28" fmla="*/ 669925 w 1876425"/>
                <a:gd name="T29" fmla="*/ 850900 h 882650"/>
                <a:gd name="T30" fmla="*/ 676275 w 1876425"/>
                <a:gd name="T31" fmla="*/ 803275 h 882650"/>
                <a:gd name="T32" fmla="*/ 381000 w 1876425"/>
                <a:gd name="T33" fmla="*/ 803275 h 882650"/>
                <a:gd name="T34" fmla="*/ 381000 w 1876425"/>
                <a:gd name="T35" fmla="*/ 847725 h 882650"/>
                <a:gd name="T36" fmla="*/ 0 w 1876425"/>
                <a:gd name="T37" fmla="*/ 850900 h 88265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876425" h="882650">
                  <a:moveTo>
                    <a:pt x="1139825" y="38100"/>
                  </a:moveTo>
                  <a:lnTo>
                    <a:pt x="1228725" y="0"/>
                  </a:lnTo>
                  <a:lnTo>
                    <a:pt x="1336675" y="3175"/>
                  </a:lnTo>
                  <a:lnTo>
                    <a:pt x="1501775" y="158750"/>
                  </a:lnTo>
                  <a:lnTo>
                    <a:pt x="1419225" y="196850"/>
                  </a:lnTo>
                  <a:lnTo>
                    <a:pt x="1422400" y="279400"/>
                  </a:lnTo>
                  <a:lnTo>
                    <a:pt x="1631950" y="479425"/>
                  </a:lnTo>
                  <a:lnTo>
                    <a:pt x="1708150" y="438150"/>
                  </a:lnTo>
                  <a:lnTo>
                    <a:pt x="1873250" y="679450"/>
                  </a:lnTo>
                  <a:lnTo>
                    <a:pt x="1876425" y="765175"/>
                  </a:lnTo>
                  <a:lnTo>
                    <a:pt x="1800225" y="768350"/>
                  </a:lnTo>
                  <a:lnTo>
                    <a:pt x="1708150" y="803275"/>
                  </a:lnTo>
                  <a:lnTo>
                    <a:pt x="1762125" y="882650"/>
                  </a:lnTo>
                  <a:lnTo>
                    <a:pt x="1495425" y="882650"/>
                  </a:lnTo>
                  <a:lnTo>
                    <a:pt x="669925" y="850900"/>
                  </a:lnTo>
                  <a:lnTo>
                    <a:pt x="676275" y="803275"/>
                  </a:lnTo>
                  <a:lnTo>
                    <a:pt x="381000" y="803275"/>
                  </a:lnTo>
                  <a:lnTo>
                    <a:pt x="381000" y="847725"/>
                  </a:lnTo>
                  <a:lnTo>
                    <a:pt x="0" y="850900"/>
                  </a:ln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a:defRPr/>
              </a:pPr>
              <a:endParaRPr lang="en-US" sz="1500" kern="0" dirty="0">
                <a:solidFill>
                  <a:srgbClr val="3366CC"/>
                </a:solidFill>
              </a:endParaRPr>
            </a:p>
          </p:txBody>
        </p:sp>
        <p:sp>
          <p:nvSpPr>
            <p:cNvPr id="160" name="Freeform 6">
              <a:extLst>
                <a:ext uri="{FF2B5EF4-FFF2-40B4-BE49-F238E27FC236}">
                  <a16:creationId xmlns:a16="http://schemas.microsoft.com/office/drawing/2014/main" id="{B15212DB-D58A-E41B-3A97-93E32AEA9230}"/>
                </a:ext>
              </a:extLst>
            </p:cNvPr>
            <p:cNvSpPr>
              <a:spLocks/>
            </p:cNvSpPr>
            <p:nvPr/>
          </p:nvSpPr>
          <p:spPr bwMode="auto">
            <a:xfrm>
              <a:off x="4537075" y="5121276"/>
              <a:ext cx="914400" cy="936625"/>
            </a:xfrm>
            <a:custGeom>
              <a:avLst/>
              <a:gdLst>
                <a:gd name="T0" fmla="*/ 0 w 914400"/>
                <a:gd name="T1" fmla="*/ 250825 h 936625"/>
                <a:gd name="T2" fmla="*/ 165100 w 914400"/>
                <a:gd name="T3" fmla="*/ 168275 h 936625"/>
                <a:gd name="T4" fmla="*/ 88900 w 914400"/>
                <a:gd name="T5" fmla="*/ 123825 h 936625"/>
                <a:gd name="T6" fmla="*/ 171450 w 914400"/>
                <a:gd name="T7" fmla="*/ 88900 h 936625"/>
                <a:gd name="T8" fmla="*/ 254000 w 914400"/>
                <a:gd name="T9" fmla="*/ 120650 h 936625"/>
                <a:gd name="T10" fmla="*/ 501650 w 914400"/>
                <a:gd name="T11" fmla="*/ 0 h 936625"/>
                <a:gd name="T12" fmla="*/ 593725 w 914400"/>
                <a:gd name="T13" fmla="*/ 203200 h 936625"/>
                <a:gd name="T14" fmla="*/ 673100 w 914400"/>
                <a:gd name="T15" fmla="*/ 168275 h 936625"/>
                <a:gd name="T16" fmla="*/ 752475 w 914400"/>
                <a:gd name="T17" fmla="*/ 171450 h 936625"/>
                <a:gd name="T18" fmla="*/ 835025 w 914400"/>
                <a:gd name="T19" fmla="*/ 285750 h 936625"/>
                <a:gd name="T20" fmla="*/ 838200 w 914400"/>
                <a:gd name="T21" fmla="*/ 444500 h 936625"/>
                <a:gd name="T22" fmla="*/ 876300 w 914400"/>
                <a:gd name="T23" fmla="*/ 444500 h 936625"/>
                <a:gd name="T24" fmla="*/ 914400 w 914400"/>
                <a:gd name="T25" fmla="*/ 568325 h 936625"/>
                <a:gd name="T26" fmla="*/ 800100 w 914400"/>
                <a:gd name="T27" fmla="*/ 730250 h 936625"/>
                <a:gd name="T28" fmla="*/ 666750 w 914400"/>
                <a:gd name="T29" fmla="*/ 809625 h 936625"/>
                <a:gd name="T30" fmla="*/ 628650 w 914400"/>
                <a:gd name="T31" fmla="*/ 892175 h 936625"/>
                <a:gd name="T32" fmla="*/ 536575 w 914400"/>
                <a:gd name="T33" fmla="*/ 936625 h 9366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914400" h="936625">
                  <a:moveTo>
                    <a:pt x="0" y="250825"/>
                  </a:moveTo>
                  <a:lnTo>
                    <a:pt x="165100" y="168275"/>
                  </a:lnTo>
                  <a:lnTo>
                    <a:pt x="88900" y="123825"/>
                  </a:lnTo>
                  <a:lnTo>
                    <a:pt x="171450" y="88900"/>
                  </a:lnTo>
                  <a:lnTo>
                    <a:pt x="254000" y="120650"/>
                  </a:lnTo>
                  <a:lnTo>
                    <a:pt x="501650" y="0"/>
                  </a:lnTo>
                  <a:lnTo>
                    <a:pt x="593725" y="203200"/>
                  </a:lnTo>
                  <a:lnTo>
                    <a:pt x="673100" y="168275"/>
                  </a:lnTo>
                  <a:lnTo>
                    <a:pt x="752475" y="171450"/>
                  </a:lnTo>
                  <a:lnTo>
                    <a:pt x="835025" y="285750"/>
                  </a:lnTo>
                  <a:cubicBezTo>
                    <a:pt x="836083" y="338667"/>
                    <a:pt x="837142" y="391583"/>
                    <a:pt x="838200" y="444500"/>
                  </a:cubicBezTo>
                  <a:lnTo>
                    <a:pt x="876300" y="444500"/>
                  </a:lnTo>
                  <a:lnTo>
                    <a:pt x="914400" y="568325"/>
                  </a:lnTo>
                  <a:lnTo>
                    <a:pt x="800100" y="730250"/>
                  </a:lnTo>
                  <a:lnTo>
                    <a:pt x="666750" y="809625"/>
                  </a:lnTo>
                  <a:lnTo>
                    <a:pt x="628650" y="892175"/>
                  </a:lnTo>
                  <a:lnTo>
                    <a:pt x="536575" y="936625"/>
                  </a:ln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a:defRPr/>
              </a:pPr>
              <a:endParaRPr lang="en-US" sz="1500" kern="0" dirty="0">
                <a:solidFill>
                  <a:srgbClr val="3366CC"/>
                </a:solidFill>
              </a:endParaRPr>
            </a:p>
          </p:txBody>
        </p:sp>
        <p:sp>
          <p:nvSpPr>
            <p:cNvPr id="161" name="Freeform 7">
              <a:extLst>
                <a:ext uri="{FF2B5EF4-FFF2-40B4-BE49-F238E27FC236}">
                  <a16:creationId xmlns:a16="http://schemas.microsoft.com/office/drawing/2014/main" id="{273B1A7B-257E-4ACD-2D51-FAE4570AC845}"/>
                </a:ext>
              </a:extLst>
            </p:cNvPr>
            <p:cNvSpPr>
              <a:spLocks/>
            </p:cNvSpPr>
            <p:nvPr/>
          </p:nvSpPr>
          <p:spPr bwMode="auto">
            <a:xfrm>
              <a:off x="4968875" y="5451475"/>
              <a:ext cx="1530350" cy="800100"/>
            </a:xfrm>
            <a:custGeom>
              <a:avLst/>
              <a:gdLst>
                <a:gd name="T0" fmla="*/ 428625 w 1530350"/>
                <a:gd name="T1" fmla="*/ 114300 h 800100"/>
                <a:gd name="T2" fmla="*/ 574675 w 1530350"/>
                <a:gd name="T3" fmla="*/ 34925 h 800100"/>
                <a:gd name="T4" fmla="*/ 654050 w 1530350"/>
                <a:gd name="T5" fmla="*/ 76200 h 800100"/>
                <a:gd name="T6" fmla="*/ 730250 w 1530350"/>
                <a:gd name="T7" fmla="*/ 0 h 800100"/>
                <a:gd name="T8" fmla="*/ 1022350 w 1530350"/>
                <a:gd name="T9" fmla="*/ 161925 h 800100"/>
                <a:gd name="T10" fmla="*/ 1155700 w 1530350"/>
                <a:gd name="T11" fmla="*/ 234950 h 800100"/>
                <a:gd name="T12" fmla="*/ 1193800 w 1530350"/>
                <a:gd name="T13" fmla="*/ 155575 h 800100"/>
                <a:gd name="T14" fmla="*/ 1282700 w 1530350"/>
                <a:gd name="T15" fmla="*/ 79375 h 800100"/>
                <a:gd name="T16" fmla="*/ 1368425 w 1530350"/>
                <a:gd name="T17" fmla="*/ 82550 h 800100"/>
                <a:gd name="T18" fmla="*/ 1530350 w 1530350"/>
                <a:gd name="T19" fmla="*/ 158750 h 800100"/>
                <a:gd name="T20" fmla="*/ 1457325 w 1530350"/>
                <a:gd name="T21" fmla="*/ 800100 h 800100"/>
                <a:gd name="T22" fmla="*/ 0 w 1530350"/>
                <a:gd name="T23" fmla="*/ 800100 h 8001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30350" h="800100">
                  <a:moveTo>
                    <a:pt x="428625" y="114300"/>
                  </a:moveTo>
                  <a:lnTo>
                    <a:pt x="574675" y="34925"/>
                  </a:lnTo>
                  <a:lnTo>
                    <a:pt x="654050" y="76200"/>
                  </a:lnTo>
                  <a:lnTo>
                    <a:pt x="730250" y="0"/>
                  </a:lnTo>
                  <a:lnTo>
                    <a:pt x="1022350" y="161925"/>
                  </a:lnTo>
                  <a:lnTo>
                    <a:pt x="1155700" y="234950"/>
                  </a:lnTo>
                  <a:lnTo>
                    <a:pt x="1193800" y="155575"/>
                  </a:lnTo>
                  <a:lnTo>
                    <a:pt x="1282700" y="79375"/>
                  </a:lnTo>
                  <a:lnTo>
                    <a:pt x="1368425" y="82550"/>
                  </a:lnTo>
                  <a:lnTo>
                    <a:pt x="1530350" y="158750"/>
                  </a:lnTo>
                  <a:lnTo>
                    <a:pt x="1457325" y="800100"/>
                  </a:lnTo>
                  <a:lnTo>
                    <a:pt x="0" y="800100"/>
                  </a:ln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a:defRPr/>
              </a:pPr>
              <a:endParaRPr lang="en-US" sz="1500" kern="0" dirty="0">
                <a:solidFill>
                  <a:srgbClr val="3366CC"/>
                </a:solidFill>
              </a:endParaRPr>
            </a:p>
          </p:txBody>
        </p:sp>
        <p:sp>
          <p:nvSpPr>
            <p:cNvPr id="162" name="Freeform 8">
              <a:extLst>
                <a:ext uri="{FF2B5EF4-FFF2-40B4-BE49-F238E27FC236}">
                  <a16:creationId xmlns:a16="http://schemas.microsoft.com/office/drawing/2014/main" id="{32994F53-D2FD-BDDC-B8AB-7B26527EE15E}"/>
                </a:ext>
              </a:extLst>
            </p:cNvPr>
            <p:cNvSpPr>
              <a:spLocks/>
            </p:cNvSpPr>
            <p:nvPr/>
          </p:nvSpPr>
          <p:spPr bwMode="auto">
            <a:xfrm>
              <a:off x="5035551" y="4521200"/>
              <a:ext cx="1044575" cy="933450"/>
            </a:xfrm>
            <a:custGeom>
              <a:avLst/>
              <a:gdLst>
                <a:gd name="T0" fmla="*/ 0 w 1044575"/>
                <a:gd name="T1" fmla="*/ 596900 h 933450"/>
                <a:gd name="T2" fmla="*/ 209550 w 1044575"/>
                <a:gd name="T3" fmla="*/ 514350 h 933450"/>
                <a:gd name="T4" fmla="*/ 174625 w 1044575"/>
                <a:gd name="T5" fmla="*/ 479425 h 933450"/>
                <a:gd name="T6" fmla="*/ 301625 w 1044575"/>
                <a:gd name="T7" fmla="*/ 434975 h 933450"/>
                <a:gd name="T8" fmla="*/ 209550 w 1044575"/>
                <a:gd name="T9" fmla="*/ 323850 h 933450"/>
                <a:gd name="T10" fmla="*/ 466725 w 1044575"/>
                <a:gd name="T11" fmla="*/ 3175 h 933450"/>
                <a:gd name="T12" fmla="*/ 587375 w 1044575"/>
                <a:gd name="T13" fmla="*/ 0 h 933450"/>
                <a:gd name="T14" fmla="*/ 622300 w 1044575"/>
                <a:gd name="T15" fmla="*/ 85725 h 933450"/>
                <a:gd name="T16" fmla="*/ 850900 w 1044575"/>
                <a:gd name="T17" fmla="*/ 117475 h 933450"/>
                <a:gd name="T18" fmla="*/ 882650 w 1044575"/>
                <a:gd name="T19" fmla="*/ 85725 h 933450"/>
                <a:gd name="T20" fmla="*/ 920750 w 1044575"/>
                <a:gd name="T21" fmla="*/ 114300 h 933450"/>
                <a:gd name="T22" fmla="*/ 844550 w 1044575"/>
                <a:gd name="T23" fmla="*/ 234950 h 933450"/>
                <a:gd name="T24" fmla="*/ 844550 w 1044575"/>
                <a:gd name="T25" fmla="*/ 361950 h 933450"/>
                <a:gd name="T26" fmla="*/ 1044575 w 1044575"/>
                <a:gd name="T27" fmla="*/ 476250 h 933450"/>
                <a:gd name="T28" fmla="*/ 952500 w 1044575"/>
                <a:gd name="T29" fmla="*/ 593725 h 933450"/>
                <a:gd name="T30" fmla="*/ 876300 w 1044575"/>
                <a:gd name="T31" fmla="*/ 561975 h 933450"/>
                <a:gd name="T32" fmla="*/ 698500 w 1044575"/>
                <a:gd name="T33" fmla="*/ 638175 h 933450"/>
                <a:gd name="T34" fmla="*/ 733425 w 1044575"/>
                <a:gd name="T35" fmla="*/ 682625 h 933450"/>
                <a:gd name="T36" fmla="*/ 660400 w 1044575"/>
                <a:gd name="T37" fmla="*/ 793750 h 933450"/>
                <a:gd name="T38" fmla="*/ 663575 w 1044575"/>
                <a:gd name="T39" fmla="*/ 933450 h 9334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044575" h="933450">
                  <a:moveTo>
                    <a:pt x="0" y="596900"/>
                  </a:moveTo>
                  <a:lnTo>
                    <a:pt x="209550" y="514350"/>
                  </a:lnTo>
                  <a:lnTo>
                    <a:pt x="174625" y="479425"/>
                  </a:lnTo>
                  <a:lnTo>
                    <a:pt x="301625" y="434975"/>
                  </a:lnTo>
                  <a:lnTo>
                    <a:pt x="209550" y="323850"/>
                  </a:lnTo>
                  <a:lnTo>
                    <a:pt x="466725" y="3175"/>
                  </a:lnTo>
                  <a:lnTo>
                    <a:pt x="587375" y="0"/>
                  </a:lnTo>
                  <a:lnTo>
                    <a:pt x="622300" y="85725"/>
                  </a:lnTo>
                  <a:lnTo>
                    <a:pt x="850900" y="117475"/>
                  </a:lnTo>
                  <a:lnTo>
                    <a:pt x="882650" y="85725"/>
                  </a:lnTo>
                  <a:lnTo>
                    <a:pt x="920750" y="114300"/>
                  </a:lnTo>
                  <a:lnTo>
                    <a:pt x="844550" y="234950"/>
                  </a:lnTo>
                  <a:lnTo>
                    <a:pt x="844550" y="361950"/>
                  </a:lnTo>
                  <a:lnTo>
                    <a:pt x="1044575" y="476250"/>
                  </a:lnTo>
                  <a:lnTo>
                    <a:pt x="952500" y="593725"/>
                  </a:lnTo>
                  <a:lnTo>
                    <a:pt x="876300" y="561975"/>
                  </a:lnTo>
                  <a:lnTo>
                    <a:pt x="698500" y="638175"/>
                  </a:lnTo>
                  <a:lnTo>
                    <a:pt x="733425" y="682625"/>
                  </a:lnTo>
                  <a:lnTo>
                    <a:pt x="660400" y="793750"/>
                  </a:lnTo>
                  <a:cubicBezTo>
                    <a:pt x="661458" y="840317"/>
                    <a:pt x="662517" y="886883"/>
                    <a:pt x="663575" y="933450"/>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a:defRPr/>
              </a:pPr>
              <a:endParaRPr lang="en-US" sz="1500" kern="0" dirty="0">
                <a:solidFill>
                  <a:srgbClr val="3366CC"/>
                </a:solidFill>
              </a:endParaRPr>
            </a:p>
          </p:txBody>
        </p:sp>
        <p:sp>
          <p:nvSpPr>
            <p:cNvPr id="163" name="Freeform 9">
              <a:extLst>
                <a:ext uri="{FF2B5EF4-FFF2-40B4-BE49-F238E27FC236}">
                  <a16:creationId xmlns:a16="http://schemas.microsoft.com/office/drawing/2014/main" id="{F24A7D6F-9655-8001-0BE8-0E6C1FEC140B}"/>
                </a:ext>
              </a:extLst>
            </p:cNvPr>
            <p:cNvSpPr>
              <a:spLocks/>
            </p:cNvSpPr>
            <p:nvPr/>
          </p:nvSpPr>
          <p:spPr bwMode="auto">
            <a:xfrm>
              <a:off x="6076951" y="4673600"/>
              <a:ext cx="923925" cy="971550"/>
            </a:xfrm>
            <a:custGeom>
              <a:avLst/>
              <a:gdLst>
                <a:gd name="T0" fmla="*/ 0 w 923925"/>
                <a:gd name="T1" fmla="*/ 320675 h 971550"/>
                <a:gd name="T2" fmla="*/ 38100 w 923925"/>
                <a:gd name="T3" fmla="*/ 241300 h 971550"/>
                <a:gd name="T4" fmla="*/ 209550 w 923925"/>
                <a:gd name="T5" fmla="*/ 0 h 971550"/>
                <a:gd name="T6" fmla="*/ 339725 w 923925"/>
                <a:gd name="T7" fmla="*/ 3175 h 971550"/>
                <a:gd name="T8" fmla="*/ 419100 w 923925"/>
                <a:gd name="T9" fmla="*/ 31750 h 971550"/>
                <a:gd name="T10" fmla="*/ 415925 w 923925"/>
                <a:gd name="T11" fmla="*/ 117475 h 971550"/>
                <a:gd name="T12" fmla="*/ 495300 w 923925"/>
                <a:gd name="T13" fmla="*/ 161925 h 971550"/>
                <a:gd name="T14" fmla="*/ 622300 w 923925"/>
                <a:gd name="T15" fmla="*/ 317500 h 971550"/>
                <a:gd name="T16" fmla="*/ 669925 w 923925"/>
                <a:gd name="T17" fmla="*/ 320675 h 971550"/>
                <a:gd name="T18" fmla="*/ 923925 w 923925"/>
                <a:gd name="T19" fmla="*/ 530225 h 971550"/>
                <a:gd name="T20" fmla="*/ 838200 w 923925"/>
                <a:gd name="T21" fmla="*/ 695325 h 971550"/>
                <a:gd name="T22" fmla="*/ 666750 w 923925"/>
                <a:gd name="T23" fmla="*/ 727075 h 971550"/>
                <a:gd name="T24" fmla="*/ 628650 w 923925"/>
                <a:gd name="T25" fmla="*/ 971550 h 971550"/>
                <a:gd name="T26" fmla="*/ 422275 w 923925"/>
                <a:gd name="T27" fmla="*/ 939800 h 97155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23925" h="971550">
                  <a:moveTo>
                    <a:pt x="0" y="320675"/>
                  </a:moveTo>
                  <a:lnTo>
                    <a:pt x="38100" y="241300"/>
                  </a:lnTo>
                  <a:lnTo>
                    <a:pt x="209550" y="0"/>
                  </a:lnTo>
                  <a:lnTo>
                    <a:pt x="339725" y="3175"/>
                  </a:lnTo>
                  <a:lnTo>
                    <a:pt x="419100" y="31750"/>
                  </a:lnTo>
                  <a:lnTo>
                    <a:pt x="415925" y="117475"/>
                  </a:lnTo>
                  <a:lnTo>
                    <a:pt x="495300" y="161925"/>
                  </a:lnTo>
                  <a:lnTo>
                    <a:pt x="622300" y="317500"/>
                  </a:lnTo>
                  <a:lnTo>
                    <a:pt x="669925" y="320675"/>
                  </a:lnTo>
                  <a:lnTo>
                    <a:pt x="923925" y="530225"/>
                  </a:lnTo>
                  <a:lnTo>
                    <a:pt x="838200" y="695325"/>
                  </a:lnTo>
                  <a:lnTo>
                    <a:pt x="666750" y="727075"/>
                  </a:lnTo>
                  <a:lnTo>
                    <a:pt x="628650" y="971550"/>
                  </a:lnTo>
                  <a:lnTo>
                    <a:pt x="422275" y="939800"/>
                  </a:ln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a:defRPr/>
              </a:pPr>
              <a:endParaRPr lang="en-US" sz="1500" kern="0" dirty="0">
                <a:solidFill>
                  <a:srgbClr val="3366CC"/>
                </a:solidFill>
              </a:endParaRPr>
            </a:p>
          </p:txBody>
        </p:sp>
        <p:sp>
          <p:nvSpPr>
            <p:cNvPr id="164" name="Freeform 10">
              <a:extLst>
                <a:ext uri="{FF2B5EF4-FFF2-40B4-BE49-F238E27FC236}">
                  <a16:creationId xmlns:a16="http://schemas.microsoft.com/office/drawing/2014/main" id="{D7B73FAF-B1C5-64EC-3F20-0F5B7155B47E}"/>
                </a:ext>
              </a:extLst>
            </p:cNvPr>
            <p:cNvSpPr>
              <a:spLocks/>
            </p:cNvSpPr>
            <p:nvPr/>
          </p:nvSpPr>
          <p:spPr bwMode="auto">
            <a:xfrm>
              <a:off x="5499100" y="3427414"/>
              <a:ext cx="1581150" cy="1246187"/>
            </a:xfrm>
            <a:custGeom>
              <a:avLst/>
              <a:gdLst>
                <a:gd name="T0" fmla="*/ 0 w 1581665"/>
                <a:gd name="T1" fmla="*/ 1091383 h 1246268"/>
                <a:gd name="T2" fmla="*/ 113030 w 1581665"/>
                <a:gd name="T3" fmla="*/ 761471 h 1246268"/>
                <a:gd name="T4" fmla="*/ 243190 w 1581665"/>
                <a:gd name="T5" fmla="*/ 680820 h 1246268"/>
                <a:gd name="T6" fmla="*/ 363069 w 1581665"/>
                <a:gd name="T7" fmla="*/ 329866 h 1246268"/>
                <a:gd name="T8" fmla="*/ 527477 w 1581665"/>
                <a:gd name="T9" fmla="*/ 357973 h 1246268"/>
                <a:gd name="T10" fmla="*/ 568580 w 1581665"/>
                <a:gd name="T11" fmla="*/ 487764 h 1246268"/>
                <a:gd name="T12" fmla="*/ 736413 w 1581665"/>
                <a:gd name="T13" fmla="*/ 484247 h 1246268"/>
                <a:gd name="T14" fmla="*/ 767242 w 1581665"/>
                <a:gd name="T15" fmla="*/ 414089 h 1246268"/>
                <a:gd name="T16" fmla="*/ 1007003 w 1581665"/>
                <a:gd name="T17" fmla="*/ 0 h 1246268"/>
                <a:gd name="T18" fmla="*/ 1370072 w 1581665"/>
                <a:gd name="T19" fmla="*/ 273706 h 1246268"/>
                <a:gd name="T20" fmla="*/ 1332392 w 1581665"/>
                <a:gd name="T21" fmla="*/ 442147 h 1246268"/>
                <a:gd name="T22" fmla="*/ 1534481 w 1581665"/>
                <a:gd name="T23" fmla="*/ 519353 h 1246268"/>
                <a:gd name="T24" fmla="*/ 1260465 w 1581665"/>
                <a:gd name="T25" fmla="*/ 726443 h 1246268"/>
                <a:gd name="T26" fmla="*/ 1263891 w 1581665"/>
                <a:gd name="T27" fmla="*/ 845736 h 1246268"/>
                <a:gd name="T28" fmla="*/ 1171410 w 1581665"/>
                <a:gd name="T29" fmla="*/ 922942 h 1246268"/>
                <a:gd name="T30" fmla="*/ 1044681 w 1581665"/>
                <a:gd name="T31" fmla="*/ 1129952 h 1246268"/>
                <a:gd name="T32" fmla="*/ 893971 w 1581665"/>
                <a:gd name="T33" fmla="*/ 1175577 h 1246268"/>
                <a:gd name="T34" fmla="*/ 852869 w 1581665"/>
                <a:gd name="T35" fmla="*/ 1238735 h 124626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581665" h="1246268">
                  <a:moveTo>
                    <a:pt x="0" y="1097986"/>
                  </a:moveTo>
                  <a:lnTo>
                    <a:pt x="116507" y="766119"/>
                  </a:lnTo>
                  <a:lnTo>
                    <a:pt x="250666" y="684918"/>
                  </a:lnTo>
                  <a:lnTo>
                    <a:pt x="374233" y="331868"/>
                  </a:lnTo>
                  <a:lnTo>
                    <a:pt x="543697" y="360112"/>
                  </a:lnTo>
                  <a:lnTo>
                    <a:pt x="586063" y="490740"/>
                  </a:lnTo>
                  <a:lnTo>
                    <a:pt x="759058" y="487210"/>
                  </a:lnTo>
                  <a:lnTo>
                    <a:pt x="790833" y="416600"/>
                  </a:lnTo>
                  <a:lnTo>
                    <a:pt x="1037968" y="0"/>
                  </a:lnTo>
                  <a:lnTo>
                    <a:pt x="1412201" y="275380"/>
                  </a:lnTo>
                  <a:lnTo>
                    <a:pt x="1373365" y="444844"/>
                  </a:lnTo>
                  <a:lnTo>
                    <a:pt x="1581665" y="522515"/>
                  </a:lnTo>
                  <a:lnTo>
                    <a:pt x="1299225" y="730814"/>
                  </a:lnTo>
                  <a:lnTo>
                    <a:pt x="1302755" y="850851"/>
                  </a:lnTo>
                  <a:lnTo>
                    <a:pt x="1207432" y="928522"/>
                  </a:lnTo>
                  <a:lnTo>
                    <a:pt x="1076803" y="1136822"/>
                  </a:lnTo>
                  <a:lnTo>
                    <a:pt x="921461" y="1182719"/>
                  </a:lnTo>
                  <a:lnTo>
                    <a:pt x="879095" y="1246268"/>
                  </a:ln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a:defRPr/>
              </a:pPr>
              <a:endParaRPr lang="en-US" sz="1500" kern="0" dirty="0">
                <a:solidFill>
                  <a:srgbClr val="3366CC"/>
                </a:solidFill>
              </a:endParaRPr>
            </a:p>
          </p:txBody>
        </p:sp>
        <p:sp>
          <p:nvSpPr>
            <p:cNvPr id="165" name="Freeform 11">
              <a:extLst>
                <a:ext uri="{FF2B5EF4-FFF2-40B4-BE49-F238E27FC236}">
                  <a16:creationId xmlns:a16="http://schemas.microsoft.com/office/drawing/2014/main" id="{193C73AE-FB26-494D-903E-FF55326727EE}"/>
                </a:ext>
              </a:extLst>
            </p:cNvPr>
            <p:cNvSpPr>
              <a:spLocks/>
            </p:cNvSpPr>
            <p:nvPr/>
          </p:nvSpPr>
          <p:spPr bwMode="auto">
            <a:xfrm>
              <a:off x="6704013" y="2647950"/>
              <a:ext cx="1009650" cy="1277938"/>
            </a:xfrm>
            <a:custGeom>
              <a:avLst/>
              <a:gdLst>
                <a:gd name="T0" fmla="*/ 0 w 1009724"/>
                <a:gd name="T1" fmla="*/ 897012 h 1278042"/>
                <a:gd name="T2" fmla="*/ 38557 w 1009724"/>
                <a:gd name="T3" fmla="*/ 735826 h 1278042"/>
                <a:gd name="T4" fmla="*/ 206905 w 1009724"/>
                <a:gd name="T5" fmla="*/ 620164 h 1278042"/>
                <a:gd name="T6" fmla="*/ 287548 w 1009724"/>
                <a:gd name="T7" fmla="*/ 511548 h 1278042"/>
                <a:gd name="T8" fmla="*/ 277050 w 1009724"/>
                <a:gd name="T9" fmla="*/ 508063 h 1278042"/>
                <a:gd name="T10" fmla="*/ 410279 w 1009724"/>
                <a:gd name="T11" fmla="*/ 325826 h 1278042"/>
                <a:gd name="T12" fmla="*/ 364662 w 1009724"/>
                <a:gd name="T13" fmla="*/ 290800 h 1278042"/>
                <a:gd name="T14" fmla="*/ 466395 w 1009724"/>
                <a:gd name="T15" fmla="*/ 168163 h 1278042"/>
                <a:gd name="T16" fmla="*/ 466395 w 1009724"/>
                <a:gd name="T17" fmla="*/ 0 h 1278042"/>
                <a:gd name="T18" fmla="*/ 848591 w 1009724"/>
                <a:gd name="T19" fmla="*/ 245276 h 1278042"/>
                <a:gd name="T20" fmla="*/ 838042 w 1009724"/>
                <a:gd name="T21" fmla="*/ 269803 h 1278042"/>
                <a:gd name="T22" fmla="*/ 1002842 w 1009724"/>
                <a:gd name="T23" fmla="*/ 374881 h 1278042"/>
                <a:gd name="T24" fmla="*/ 880111 w 1009724"/>
                <a:gd name="T25" fmla="*/ 532590 h 1278042"/>
                <a:gd name="T26" fmla="*/ 701292 w 1009724"/>
                <a:gd name="T27" fmla="*/ 739332 h 1278042"/>
                <a:gd name="T28" fmla="*/ 539978 w 1009724"/>
                <a:gd name="T29" fmla="*/ 886489 h 1278042"/>
                <a:gd name="T30" fmla="*/ 501421 w 1009724"/>
                <a:gd name="T31" fmla="*/ 1061667 h 1278042"/>
                <a:gd name="T32" fmla="*/ 410279 w 1009724"/>
                <a:gd name="T33" fmla="*/ 1268403 h 12780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09724" h="1278042">
                  <a:moveTo>
                    <a:pt x="0" y="903809"/>
                  </a:moveTo>
                  <a:lnTo>
                    <a:pt x="38836" y="741406"/>
                  </a:lnTo>
                  <a:lnTo>
                    <a:pt x="208300" y="624899"/>
                  </a:lnTo>
                  <a:lnTo>
                    <a:pt x="289501" y="515454"/>
                  </a:lnTo>
                  <a:lnTo>
                    <a:pt x="278910" y="511923"/>
                  </a:lnTo>
                  <a:lnTo>
                    <a:pt x="413069" y="328337"/>
                  </a:lnTo>
                  <a:lnTo>
                    <a:pt x="367173" y="293032"/>
                  </a:lnTo>
                  <a:lnTo>
                    <a:pt x="469557" y="169465"/>
                  </a:lnTo>
                  <a:lnTo>
                    <a:pt x="469557" y="0"/>
                  </a:lnTo>
                  <a:lnTo>
                    <a:pt x="854382" y="247136"/>
                  </a:lnTo>
                  <a:lnTo>
                    <a:pt x="843790" y="271849"/>
                  </a:lnTo>
                  <a:lnTo>
                    <a:pt x="1009724" y="377764"/>
                  </a:lnTo>
                  <a:lnTo>
                    <a:pt x="886156" y="536637"/>
                  </a:lnTo>
                  <a:lnTo>
                    <a:pt x="706101" y="744936"/>
                  </a:lnTo>
                  <a:lnTo>
                    <a:pt x="543698" y="893217"/>
                  </a:lnTo>
                  <a:lnTo>
                    <a:pt x="504862" y="1069743"/>
                  </a:lnTo>
                  <a:lnTo>
                    <a:pt x="413069" y="1278042"/>
                  </a:ln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a:defRPr/>
              </a:pPr>
              <a:endParaRPr lang="en-US" sz="1500" kern="0" dirty="0">
                <a:solidFill>
                  <a:srgbClr val="3366CC"/>
                </a:solidFill>
              </a:endParaRPr>
            </a:p>
          </p:txBody>
        </p:sp>
        <p:sp>
          <p:nvSpPr>
            <p:cNvPr id="166" name="Freeform 12">
              <a:extLst>
                <a:ext uri="{FF2B5EF4-FFF2-40B4-BE49-F238E27FC236}">
                  <a16:creationId xmlns:a16="http://schemas.microsoft.com/office/drawing/2014/main" id="{BB9F2300-9DD3-87A1-E71A-B4653235B817}"/>
                </a:ext>
              </a:extLst>
            </p:cNvPr>
            <p:cNvSpPr>
              <a:spLocks/>
            </p:cNvSpPr>
            <p:nvPr/>
          </p:nvSpPr>
          <p:spPr bwMode="auto">
            <a:xfrm>
              <a:off x="6742114" y="3914776"/>
              <a:ext cx="1176337" cy="1077913"/>
            </a:xfrm>
            <a:custGeom>
              <a:avLst/>
              <a:gdLst>
                <a:gd name="T0" fmla="*/ 357653 w 1175657"/>
                <a:gd name="T1" fmla="*/ 34970 h 1076803"/>
                <a:gd name="T2" fmla="*/ 402360 w 1175657"/>
                <a:gd name="T3" fmla="*/ 0 h 1076803"/>
                <a:gd name="T4" fmla="*/ 450793 w 1175657"/>
                <a:gd name="T5" fmla="*/ 139881 h 1076803"/>
                <a:gd name="T6" fmla="*/ 570011 w 1175657"/>
                <a:gd name="T7" fmla="*/ 264216 h 1076803"/>
                <a:gd name="T8" fmla="*/ 480596 w 1175657"/>
                <a:gd name="T9" fmla="*/ 306955 h 1076803"/>
                <a:gd name="T10" fmla="*/ 670600 w 1175657"/>
                <a:gd name="T11" fmla="*/ 357468 h 1076803"/>
                <a:gd name="T12" fmla="*/ 976094 w 1175657"/>
                <a:gd name="T13" fmla="*/ 396323 h 1076803"/>
                <a:gd name="T14" fmla="*/ 1110214 w 1175657"/>
                <a:gd name="T15" fmla="*/ 442949 h 1076803"/>
                <a:gd name="T16" fmla="*/ 1240611 w 1175657"/>
                <a:gd name="T17" fmla="*/ 563400 h 1076803"/>
                <a:gd name="T18" fmla="*/ 1151197 w 1175657"/>
                <a:gd name="T19" fmla="*/ 971381 h 1076803"/>
                <a:gd name="T20" fmla="*/ 1054333 w 1175657"/>
                <a:gd name="T21" fmla="*/ 924754 h 1076803"/>
                <a:gd name="T22" fmla="*/ 972369 w 1175657"/>
                <a:gd name="T23" fmla="*/ 792645 h 1076803"/>
                <a:gd name="T24" fmla="*/ 845700 w 1175657"/>
                <a:gd name="T25" fmla="*/ 753789 h 1076803"/>
                <a:gd name="T26" fmla="*/ 707855 w 1175657"/>
                <a:gd name="T27" fmla="*/ 882014 h 1076803"/>
                <a:gd name="T28" fmla="*/ 630751 w 1175657"/>
                <a:gd name="T29" fmla="*/ 973914 h 1076803"/>
                <a:gd name="T30" fmla="*/ 357653 w 1175657"/>
                <a:gd name="T31" fmla="*/ 885901 h 1076803"/>
                <a:gd name="T32" fmla="*/ 182550 w 1175657"/>
                <a:gd name="T33" fmla="*/ 928639 h 1076803"/>
                <a:gd name="T34" fmla="*/ 100589 w 1175657"/>
                <a:gd name="T35" fmla="*/ 1052974 h 1076803"/>
                <a:gd name="T36" fmla="*/ 3716 w 1175657"/>
                <a:gd name="T37" fmla="*/ 1060750 h 1076803"/>
                <a:gd name="T38" fmla="*/ 0 w 1175657"/>
                <a:gd name="T39" fmla="*/ 1185083 h 10768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175657" h="1076803">
                  <a:moveTo>
                    <a:pt x="338928" y="31774"/>
                  </a:moveTo>
                  <a:lnTo>
                    <a:pt x="381294" y="0"/>
                  </a:lnTo>
                  <a:lnTo>
                    <a:pt x="427191" y="127098"/>
                  </a:lnTo>
                  <a:lnTo>
                    <a:pt x="540167" y="240074"/>
                  </a:lnTo>
                  <a:lnTo>
                    <a:pt x="455435" y="278909"/>
                  </a:lnTo>
                  <a:lnTo>
                    <a:pt x="635490" y="324806"/>
                  </a:lnTo>
                  <a:lnTo>
                    <a:pt x="924991" y="360111"/>
                  </a:lnTo>
                  <a:lnTo>
                    <a:pt x="1052089" y="402477"/>
                  </a:lnTo>
                  <a:lnTo>
                    <a:pt x="1175657" y="511922"/>
                  </a:lnTo>
                  <a:lnTo>
                    <a:pt x="1090925" y="882625"/>
                  </a:lnTo>
                  <a:lnTo>
                    <a:pt x="999132" y="840259"/>
                  </a:lnTo>
                  <a:lnTo>
                    <a:pt x="921461" y="720222"/>
                  </a:lnTo>
                  <a:lnTo>
                    <a:pt x="801423" y="684917"/>
                  </a:lnTo>
                  <a:lnTo>
                    <a:pt x="670795" y="801424"/>
                  </a:lnTo>
                  <a:lnTo>
                    <a:pt x="597726" y="884929"/>
                  </a:lnTo>
                  <a:lnTo>
                    <a:pt x="338928" y="804955"/>
                  </a:lnTo>
                  <a:lnTo>
                    <a:pt x="172994" y="843790"/>
                  </a:lnTo>
                  <a:lnTo>
                    <a:pt x="95323" y="956766"/>
                  </a:lnTo>
                  <a:lnTo>
                    <a:pt x="3530" y="963827"/>
                  </a:lnTo>
                  <a:lnTo>
                    <a:pt x="0" y="1076803"/>
                  </a:ln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a:defRPr/>
              </a:pPr>
              <a:endParaRPr lang="en-US" sz="1500" kern="0" dirty="0">
                <a:solidFill>
                  <a:srgbClr val="3366CC"/>
                </a:solidFill>
              </a:endParaRPr>
            </a:p>
          </p:txBody>
        </p:sp>
        <p:sp>
          <p:nvSpPr>
            <p:cNvPr id="167" name="Freeform 13">
              <a:extLst>
                <a:ext uri="{FF2B5EF4-FFF2-40B4-BE49-F238E27FC236}">
                  <a16:creationId xmlns:a16="http://schemas.microsoft.com/office/drawing/2014/main" id="{D11B6AB7-DDD3-AD43-B269-E1E77EF2F8BB}"/>
                </a:ext>
              </a:extLst>
            </p:cNvPr>
            <p:cNvSpPr>
              <a:spLocks/>
            </p:cNvSpPr>
            <p:nvPr/>
          </p:nvSpPr>
          <p:spPr bwMode="auto">
            <a:xfrm>
              <a:off x="6430964" y="5641976"/>
              <a:ext cx="1563687" cy="606425"/>
            </a:xfrm>
            <a:custGeom>
              <a:avLst/>
              <a:gdLst>
                <a:gd name="T0" fmla="*/ 266647 w 1564012"/>
                <a:gd name="T1" fmla="*/ 3118 h 607246"/>
                <a:gd name="T2" fmla="*/ 360146 w 1564012"/>
                <a:gd name="T3" fmla="*/ 71602 h 607246"/>
                <a:gd name="T4" fmla="*/ 432867 w 1564012"/>
                <a:gd name="T5" fmla="*/ 43584 h 607246"/>
                <a:gd name="T6" fmla="*/ 391307 w 1564012"/>
                <a:gd name="T7" fmla="*/ 112072 h 607246"/>
                <a:gd name="T8" fmla="*/ 522899 w 1564012"/>
                <a:gd name="T9" fmla="*/ 180563 h 607246"/>
                <a:gd name="T10" fmla="*/ 522899 w 1564012"/>
                <a:gd name="T11" fmla="*/ 314422 h 607246"/>
                <a:gd name="T12" fmla="*/ 678733 w 1564012"/>
                <a:gd name="T13" fmla="*/ 115184 h 607246"/>
                <a:gd name="T14" fmla="*/ 1170466 w 1564012"/>
                <a:gd name="T15" fmla="*/ 252163 h 607246"/>
                <a:gd name="T16" fmla="*/ 1173932 w 1564012"/>
                <a:gd name="T17" fmla="*/ 0 h 607246"/>
                <a:gd name="T18" fmla="*/ 1288206 w 1564012"/>
                <a:gd name="T19" fmla="*/ 40470 h 607246"/>
                <a:gd name="T20" fmla="*/ 1419798 w 1564012"/>
                <a:gd name="T21" fmla="*/ 43584 h 607246"/>
                <a:gd name="T22" fmla="*/ 1534072 w 1564012"/>
                <a:gd name="T23" fmla="*/ 140090 h 607246"/>
                <a:gd name="T24" fmla="*/ 1534072 w 1564012"/>
                <a:gd name="T25" fmla="*/ 326876 h 607246"/>
                <a:gd name="T26" fmla="*/ 1464815 w 1564012"/>
                <a:gd name="T27" fmla="*/ 504311 h 607246"/>
                <a:gd name="T28" fmla="*/ 1173932 w 1564012"/>
                <a:gd name="T29" fmla="*/ 532337 h 607246"/>
                <a:gd name="T30" fmla="*/ 0 w 1564012"/>
                <a:gd name="T31" fmla="*/ 535448 h 60724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564012" h="607246">
                  <a:moveTo>
                    <a:pt x="271848" y="3531"/>
                  </a:moveTo>
                  <a:lnTo>
                    <a:pt x="367172" y="81202"/>
                  </a:lnTo>
                  <a:lnTo>
                    <a:pt x="441312" y="49427"/>
                  </a:lnTo>
                  <a:lnTo>
                    <a:pt x="398946" y="127099"/>
                  </a:lnTo>
                  <a:lnTo>
                    <a:pt x="533105" y="204769"/>
                  </a:lnTo>
                  <a:lnTo>
                    <a:pt x="533105" y="356581"/>
                  </a:lnTo>
                  <a:lnTo>
                    <a:pt x="691978" y="130629"/>
                  </a:lnTo>
                  <a:lnTo>
                    <a:pt x="1193309" y="285971"/>
                  </a:lnTo>
                  <a:lnTo>
                    <a:pt x="1196840" y="0"/>
                  </a:lnTo>
                  <a:lnTo>
                    <a:pt x="1313346" y="45897"/>
                  </a:lnTo>
                  <a:lnTo>
                    <a:pt x="1447505" y="49427"/>
                  </a:lnTo>
                  <a:lnTo>
                    <a:pt x="1564012" y="158873"/>
                  </a:lnTo>
                  <a:lnTo>
                    <a:pt x="1564012" y="370703"/>
                  </a:lnTo>
                  <a:lnTo>
                    <a:pt x="1493402" y="571941"/>
                  </a:lnTo>
                  <a:lnTo>
                    <a:pt x="1196840" y="603716"/>
                  </a:lnTo>
                  <a:lnTo>
                    <a:pt x="0" y="607246"/>
                  </a:ln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a:defRPr/>
              </a:pPr>
              <a:endParaRPr lang="en-US" sz="1500" kern="0" dirty="0">
                <a:solidFill>
                  <a:srgbClr val="3366CC"/>
                </a:solidFill>
              </a:endParaRPr>
            </a:p>
          </p:txBody>
        </p:sp>
        <p:sp>
          <p:nvSpPr>
            <p:cNvPr id="168" name="Freeform 14">
              <a:extLst>
                <a:ext uri="{FF2B5EF4-FFF2-40B4-BE49-F238E27FC236}">
                  <a16:creationId xmlns:a16="http://schemas.microsoft.com/office/drawing/2014/main" id="{F72143D9-4349-9B25-2FDA-D7DEE14194C5}"/>
                </a:ext>
              </a:extLst>
            </p:cNvPr>
            <p:cNvSpPr>
              <a:spLocks/>
            </p:cNvSpPr>
            <p:nvPr/>
          </p:nvSpPr>
          <p:spPr bwMode="auto">
            <a:xfrm>
              <a:off x="7413626" y="4713288"/>
              <a:ext cx="581025" cy="971550"/>
            </a:xfrm>
            <a:custGeom>
              <a:avLst/>
              <a:gdLst>
                <a:gd name="T0" fmla="*/ 0 w 582533"/>
                <a:gd name="T1" fmla="*/ 0 h 970888"/>
                <a:gd name="T2" fmla="*/ 102649 w 582533"/>
                <a:gd name="T3" fmla="*/ 90275 h 970888"/>
                <a:gd name="T4" fmla="*/ 74906 w 582533"/>
                <a:gd name="T5" fmla="*/ 139177 h 970888"/>
                <a:gd name="T6" fmla="*/ 105421 w 582533"/>
                <a:gd name="T7" fmla="*/ 176792 h 970888"/>
                <a:gd name="T8" fmla="*/ 77678 w 582533"/>
                <a:gd name="T9" fmla="*/ 432579 h 970888"/>
                <a:gd name="T10" fmla="*/ 166453 w 582533"/>
                <a:gd name="T11" fmla="*/ 398723 h 970888"/>
                <a:gd name="T12" fmla="*/ 266325 w 582533"/>
                <a:gd name="T13" fmla="*/ 432579 h 970888"/>
                <a:gd name="T14" fmla="*/ 296845 w 582533"/>
                <a:gd name="T15" fmla="*/ 526616 h 970888"/>
                <a:gd name="T16" fmla="*/ 269100 w 582533"/>
                <a:gd name="T17" fmla="*/ 567992 h 970888"/>
                <a:gd name="T18" fmla="*/ 368976 w 582533"/>
                <a:gd name="T19" fmla="*/ 646985 h 970888"/>
                <a:gd name="T20" fmla="*/ 432782 w 582533"/>
                <a:gd name="T21" fmla="*/ 613133 h 970888"/>
                <a:gd name="T22" fmla="*/ 457752 w 582533"/>
                <a:gd name="T23" fmla="*/ 646985 h 970888"/>
                <a:gd name="T24" fmla="*/ 321814 w 582533"/>
                <a:gd name="T25" fmla="*/ 782401 h 970888"/>
                <a:gd name="T26" fmla="*/ 263549 w 582533"/>
                <a:gd name="T27" fmla="*/ 820018 h 970888"/>
                <a:gd name="T28" fmla="*/ 260777 w 582533"/>
                <a:gd name="T29" fmla="*/ 1034425 h 97088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82533" h="970888">
                  <a:moveTo>
                    <a:pt x="0" y="0"/>
                  </a:moveTo>
                  <a:lnTo>
                    <a:pt x="130629" y="84732"/>
                  </a:lnTo>
                  <a:lnTo>
                    <a:pt x="95324" y="130629"/>
                  </a:lnTo>
                  <a:lnTo>
                    <a:pt x="134159" y="165934"/>
                  </a:lnTo>
                  <a:lnTo>
                    <a:pt x="98854" y="406008"/>
                  </a:lnTo>
                  <a:lnTo>
                    <a:pt x="211830" y="374233"/>
                  </a:lnTo>
                  <a:lnTo>
                    <a:pt x="338928" y="406008"/>
                  </a:lnTo>
                  <a:lnTo>
                    <a:pt x="377764" y="494270"/>
                  </a:lnTo>
                  <a:lnTo>
                    <a:pt x="342459" y="533106"/>
                  </a:lnTo>
                  <a:lnTo>
                    <a:pt x="469557" y="607246"/>
                  </a:lnTo>
                  <a:lnTo>
                    <a:pt x="550759" y="575472"/>
                  </a:lnTo>
                  <a:lnTo>
                    <a:pt x="582533" y="607246"/>
                  </a:lnTo>
                  <a:lnTo>
                    <a:pt x="409538" y="734344"/>
                  </a:lnTo>
                  <a:lnTo>
                    <a:pt x="335398" y="769649"/>
                  </a:lnTo>
                  <a:lnTo>
                    <a:pt x="331867" y="970888"/>
                  </a:ln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a:defRPr/>
              </a:pPr>
              <a:endParaRPr lang="en-US" sz="1500" kern="0" dirty="0">
                <a:solidFill>
                  <a:srgbClr val="3366CC"/>
                </a:solidFill>
              </a:endParaRPr>
            </a:p>
          </p:txBody>
        </p:sp>
        <p:sp>
          <p:nvSpPr>
            <p:cNvPr id="169" name="Freeform 15">
              <a:extLst>
                <a:ext uri="{FF2B5EF4-FFF2-40B4-BE49-F238E27FC236}">
                  <a16:creationId xmlns:a16="http://schemas.microsoft.com/office/drawing/2014/main" id="{3CDA7C43-4AE1-DFC5-084D-29BF86336433}"/>
                </a:ext>
              </a:extLst>
            </p:cNvPr>
            <p:cNvSpPr>
              <a:spLocks/>
            </p:cNvSpPr>
            <p:nvPr/>
          </p:nvSpPr>
          <p:spPr bwMode="auto">
            <a:xfrm>
              <a:off x="7586664" y="3184525"/>
              <a:ext cx="447675" cy="1087438"/>
            </a:xfrm>
            <a:custGeom>
              <a:avLst/>
              <a:gdLst>
                <a:gd name="T0" fmla="*/ 0 w 448374"/>
                <a:gd name="T1" fmla="*/ 0 h 1087394"/>
                <a:gd name="T2" fmla="*/ 253452 w 448374"/>
                <a:gd name="T3" fmla="*/ 81480 h 1087394"/>
                <a:gd name="T4" fmla="*/ 210701 w 448374"/>
                <a:gd name="T5" fmla="*/ 248065 h 1087394"/>
                <a:gd name="T6" fmla="*/ 387803 w 448374"/>
                <a:gd name="T7" fmla="*/ 581157 h 1087394"/>
                <a:gd name="T8" fmla="*/ 290097 w 448374"/>
                <a:gd name="T9" fmla="*/ 687521 h 1087394"/>
                <a:gd name="T10" fmla="*/ 293152 w 448374"/>
                <a:gd name="T11" fmla="*/ 737134 h 1087394"/>
                <a:gd name="T12" fmla="*/ 326743 w 448374"/>
                <a:gd name="T13" fmla="*/ 818615 h 1087394"/>
                <a:gd name="T14" fmla="*/ 256508 w 448374"/>
                <a:gd name="T15" fmla="*/ 825676 h 1087394"/>
                <a:gd name="T16" fmla="*/ 67180 w 448374"/>
                <a:gd name="T17" fmla="*/ 1091486 h 108739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48374" h="1087394">
                  <a:moveTo>
                    <a:pt x="0" y="0"/>
                  </a:moveTo>
                  <a:lnTo>
                    <a:pt x="293031" y="81201"/>
                  </a:lnTo>
                  <a:lnTo>
                    <a:pt x="243604" y="247135"/>
                  </a:lnTo>
                  <a:lnTo>
                    <a:pt x="448374" y="579002"/>
                  </a:lnTo>
                  <a:lnTo>
                    <a:pt x="335397" y="684917"/>
                  </a:lnTo>
                  <a:lnTo>
                    <a:pt x="338928" y="734344"/>
                  </a:lnTo>
                  <a:lnTo>
                    <a:pt x="377764" y="815546"/>
                  </a:lnTo>
                  <a:lnTo>
                    <a:pt x="296562" y="822607"/>
                  </a:lnTo>
                  <a:lnTo>
                    <a:pt x="77671" y="1087394"/>
                  </a:ln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a:defRPr/>
              </a:pPr>
              <a:endParaRPr lang="en-US" sz="1500" kern="0" dirty="0">
                <a:solidFill>
                  <a:srgbClr val="3366CC"/>
                </a:solidFill>
              </a:endParaRPr>
            </a:p>
          </p:txBody>
        </p:sp>
        <p:sp>
          <p:nvSpPr>
            <p:cNvPr id="170" name="Freeform 17">
              <a:extLst>
                <a:ext uri="{FF2B5EF4-FFF2-40B4-BE49-F238E27FC236}">
                  <a16:creationId xmlns:a16="http://schemas.microsoft.com/office/drawing/2014/main" id="{DC78352C-DF7A-ED45-423E-242F43A45AA2}"/>
                </a:ext>
              </a:extLst>
            </p:cNvPr>
            <p:cNvSpPr>
              <a:spLocks/>
            </p:cNvSpPr>
            <p:nvPr/>
          </p:nvSpPr>
          <p:spPr bwMode="auto">
            <a:xfrm>
              <a:off x="8045450" y="3109913"/>
              <a:ext cx="482600" cy="558800"/>
            </a:xfrm>
            <a:custGeom>
              <a:avLst/>
              <a:gdLst>
                <a:gd name="T0" fmla="*/ 129099 w 483678"/>
                <a:gd name="T1" fmla="*/ 0 h 557820"/>
                <a:gd name="T2" fmla="*/ 364351 w 483678"/>
                <a:gd name="T3" fmla="*/ 278488 h 557820"/>
                <a:gd name="T4" fmla="*/ 393037 w 483678"/>
                <a:gd name="T5" fmla="*/ 519566 h 557820"/>
                <a:gd name="T6" fmla="*/ 332787 w 483678"/>
                <a:gd name="T7" fmla="*/ 619327 h 557820"/>
                <a:gd name="T8" fmla="*/ 229512 w 483678"/>
                <a:gd name="T9" fmla="*/ 656738 h 557820"/>
                <a:gd name="T10" fmla="*/ 226644 w 483678"/>
                <a:gd name="T11" fmla="*/ 561133 h 557820"/>
                <a:gd name="T12" fmla="*/ 54506 w 483678"/>
                <a:gd name="T13" fmla="*/ 465532 h 557820"/>
                <a:gd name="T14" fmla="*/ 60247 w 483678"/>
                <a:gd name="T15" fmla="*/ 382405 h 557820"/>
                <a:gd name="T16" fmla="*/ 0 w 483678"/>
                <a:gd name="T17" fmla="*/ 328367 h 5578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83678" h="557820">
                  <a:moveTo>
                    <a:pt x="158872" y="0"/>
                  </a:moveTo>
                  <a:lnTo>
                    <a:pt x="448373" y="236544"/>
                  </a:lnTo>
                  <a:lnTo>
                    <a:pt x="483678" y="441313"/>
                  </a:lnTo>
                  <a:lnTo>
                    <a:pt x="409537" y="526045"/>
                  </a:lnTo>
                  <a:lnTo>
                    <a:pt x="282439" y="557820"/>
                  </a:lnTo>
                  <a:lnTo>
                    <a:pt x="278909" y="476618"/>
                  </a:lnTo>
                  <a:lnTo>
                    <a:pt x="67079" y="395416"/>
                  </a:lnTo>
                  <a:lnTo>
                    <a:pt x="74140" y="324806"/>
                  </a:lnTo>
                  <a:lnTo>
                    <a:pt x="0" y="278909"/>
                  </a:ln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a:defRPr/>
              </a:pPr>
              <a:endParaRPr lang="en-US" sz="1500" kern="0" dirty="0">
                <a:solidFill>
                  <a:srgbClr val="3366CC"/>
                </a:solidFill>
              </a:endParaRPr>
            </a:p>
          </p:txBody>
        </p:sp>
        <p:sp>
          <p:nvSpPr>
            <p:cNvPr id="171" name="Freeform 16">
              <a:extLst>
                <a:ext uri="{FF2B5EF4-FFF2-40B4-BE49-F238E27FC236}">
                  <a16:creationId xmlns:a16="http://schemas.microsoft.com/office/drawing/2014/main" id="{C4FA175B-252A-EB98-4593-1B37947AFADF}"/>
                </a:ext>
              </a:extLst>
            </p:cNvPr>
            <p:cNvSpPr>
              <a:spLocks/>
            </p:cNvSpPr>
            <p:nvPr/>
          </p:nvSpPr>
          <p:spPr bwMode="auto">
            <a:xfrm>
              <a:off x="7713663" y="2819400"/>
              <a:ext cx="493712" cy="573088"/>
            </a:xfrm>
            <a:custGeom>
              <a:avLst/>
              <a:gdLst>
                <a:gd name="T0" fmla="*/ 0 w 494270"/>
                <a:gd name="T1" fmla="*/ 243308 h 571941"/>
                <a:gd name="T2" fmla="*/ 69927 w 494270"/>
                <a:gd name="T3" fmla="*/ 0 h 571941"/>
                <a:gd name="T4" fmla="*/ 222493 w 494270"/>
                <a:gd name="T5" fmla="*/ 0 h 571941"/>
                <a:gd name="T6" fmla="*/ 336914 w 494270"/>
                <a:gd name="T7" fmla="*/ 146824 h 571941"/>
                <a:gd name="T8" fmla="*/ 257454 w 494270"/>
                <a:gd name="T9" fmla="*/ 243308 h 571941"/>
                <a:gd name="T10" fmla="*/ 333735 w 494270"/>
                <a:gd name="T11" fmla="*/ 335596 h 571941"/>
                <a:gd name="T12" fmla="*/ 444982 w 494270"/>
                <a:gd name="T13" fmla="*/ 339792 h 571941"/>
                <a:gd name="T14" fmla="*/ 292418 w 494270"/>
                <a:gd name="T15" fmla="*/ 679582 h 571941"/>
                <a:gd name="T16" fmla="*/ 152565 w 494270"/>
                <a:gd name="T17" fmla="*/ 532759 h 5719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94270" h="571941">
                  <a:moveTo>
                    <a:pt x="0" y="204769"/>
                  </a:moveTo>
                  <a:lnTo>
                    <a:pt x="77671" y="0"/>
                  </a:lnTo>
                  <a:lnTo>
                    <a:pt x="247135" y="0"/>
                  </a:lnTo>
                  <a:lnTo>
                    <a:pt x="374233" y="123568"/>
                  </a:lnTo>
                  <a:lnTo>
                    <a:pt x="285971" y="204769"/>
                  </a:lnTo>
                  <a:lnTo>
                    <a:pt x="370703" y="282440"/>
                  </a:lnTo>
                  <a:lnTo>
                    <a:pt x="494270" y="285971"/>
                  </a:lnTo>
                  <a:lnTo>
                    <a:pt x="324806" y="571941"/>
                  </a:lnTo>
                  <a:lnTo>
                    <a:pt x="169464" y="448374"/>
                  </a:ln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a:defRPr/>
              </a:pPr>
              <a:endParaRPr lang="en-US" sz="1500" kern="0" dirty="0">
                <a:solidFill>
                  <a:srgbClr val="3366CC"/>
                </a:solidFill>
              </a:endParaRPr>
            </a:p>
          </p:txBody>
        </p:sp>
        <p:sp>
          <p:nvSpPr>
            <p:cNvPr id="172" name="Text Box 121">
              <a:extLst>
                <a:ext uri="{FF2B5EF4-FFF2-40B4-BE49-F238E27FC236}">
                  <a16:creationId xmlns:a16="http://schemas.microsoft.com/office/drawing/2014/main" id="{07800C23-2D01-9241-386D-35D58C7354AF}"/>
                </a:ext>
              </a:extLst>
            </p:cNvPr>
            <p:cNvSpPr txBox="1">
              <a:spLocks noChangeArrowheads="1"/>
            </p:cNvSpPr>
            <p:nvPr/>
          </p:nvSpPr>
          <p:spPr bwMode="auto">
            <a:xfrm>
              <a:off x="7621588" y="2903539"/>
              <a:ext cx="495300"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cap="rnd">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2000" b="1">
                  <a:solidFill>
                    <a:schemeClr val="tx1"/>
                  </a:solidFill>
                  <a:latin typeface="Arial" panose="020B0604020202020204" pitchFamily="34" charset="0"/>
                </a:defRPr>
              </a:lvl1pPr>
              <a:lvl2pPr marL="742950" indent="-285750">
                <a:spcBef>
                  <a:spcPct val="20000"/>
                </a:spcBef>
                <a:buChar char="–"/>
                <a:defRPr kumimoji="1" sz="2000" b="1">
                  <a:solidFill>
                    <a:schemeClr val="tx1"/>
                  </a:solidFill>
                  <a:latin typeface="Arial" panose="020B0604020202020204" pitchFamily="34" charset="0"/>
                </a:defRPr>
              </a:lvl2pPr>
              <a:lvl3pPr marL="1143000" indent="-228600">
                <a:spcBef>
                  <a:spcPct val="20000"/>
                </a:spcBef>
                <a:buChar char="•"/>
                <a:defRPr kumimoji="1" sz="2000" b="1">
                  <a:solidFill>
                    <a:schemeClr val="tx1"/>
                  </a:solidFill>
                  <a:latin typeface="Arial" panose="020B0604020202020204" pitchFamily="34" charset="0"/>
                </a:defRPr>
              </a:lvl3pPr>
              <a:lvl4pPr marL="1600200" indent="-228600">
                <a:spcBef>
                  <a:spcPct val="20000"/>
                </a:spcBef>
                <a:buChar char="–"/>
                <a:defRPr kumimoji="1" sz="2000" b="1">
                  <a:solidFill>
                    <a:schemeClr val="tx1"/>
                  </a:solidFill>
                  <a:latin typeface="Arial" panose="020B0604020202020204" pitchFamily="34" charset="0"/>
                </a:defRPr>
              </a:lvl4pPr>
              <a:lvl5pPr marL="2057400" indent="-228600">
                <a:spcBef>
                  <a:spcPct val="20000"/>
                </a:spcBef>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chemeClr val="tx1"/>
                  </a:solidFill>
                  <a:latin typeface="Arial" panose="020B0604020202020204" pitchFamily="34" charset="0"/>
                </a:defRPr>
              </a:lvl9pPr>
            </a:lstStyle>
            <a:p>
              <a:pPr algn="r">
                <a:spcBef>
                  <a:spcPct val="0"/>
                </a:spcBef>
                <a:buClrTx/>
                <a:buSzTx/>
                <a:buNone/>
                <a:defRPr/>
              </a:pPr>
              <a:r>
                <a:rPr kumimoji="0" lang="en-US" sz="1350" kern="0" dirty="0">
                  <a:solidFill>
                    <a:srgbClr val="000000"/>
                  </a:solidFill>
                </a:rPr>
                <a:t>8D</a:t>
              </a:r>
            </a:p>
          </p:txBody>
        </p:sp>
        <p:sp>
          <p:nvSpPr>
            <p:cNvPr id="173" name="Oval 689">
              <a:extLst>
                <a:ext uri="{FF2B5EF4-FFF2-40B4-BE49-F238E27FC236}">
                  <a16:creationId xmlns:a16="http://schemas.microsoft.com/office/drawing/2014/main" id="{044948A6-66C1-2B1A-C8E0-C7941736AD4A}"/>
                </a:ext>
              </a:extLst>
            </p:cNvPr>
            <p:cNvSpPr>
              <a:spLocks noChangeArrowheads="1"/>
            </p:cNvSpPr>
            <p:nvPr/>
          </p:nvSpPr>
          <p:spPr bwMode="auto">
            <a:xfrm>
              <a:off x="8315325" y="3246439"/>
              <a:ext cx="146050" cy="128587"/>
            </a:xfrm>
            <a:prstGeom prst="ellipse">
              <a:avLst/>
            </a:prstGeom>
            <a:solidFill>
              <a:srgbClr val="FFFF00"/>
            </a:solidFill>
            <a:ln w="12700">
              <a:solidFill>
                <a:srgbClr val="000000"/>
              </a:solidFill>
              <a:round/>
              <a:headEnd/>
              <a:tailEnd/>
            </a:ln>
          </p:spPr>
          <p:txBody>
            <a:bodyPr wrap="none" anchor="ctr"/>
            <a:lstStyle>
              <a:lvl1pPr>
                <a:spcBef>
                  <a:spcPct val="20000"/>
                </a:spcBef>
                <a:buClr>
                  <a:schemeClr val="accent1"/>
                </a:buClr>
                <a:buSzPct val="70000"/>
                <a:buFont typeface="Monotype Sorts" pitchFamily="2" charset="2"/>
                <a:buChar char="n"/>
                <a:defRPr kumimoji="1" sz="2000" b="1">
                  <a:solidFill>
                    <a:schemeClr val="tx1"/>
                  </a:solidFill>
                  <a:latin typeface="Arial" panose="020B0604020202020204" pitchFamily="34" charset="0"/>
                </a:defRPr>
              </a:lvl1pPr>
              <a:lvl2pPr marL="742950" indent="-285750">
                <a:spcBef>
                  <a:spcPct val="20000"/>
                </a:spcBef>
                <a:buChar char="–"/>
                <a:defRPr kumimoji="1" sz="2000" b="1">
                  <a:solidFill>
                    <a:schemeClr val="tx1"/>
                  </a:solidFill>
                  <a:latin typeface="Arial" panose="020B0604020202020204" pitchFamily="34" charset="0"/>
                </a:defRPr>
              </a:lvl2pPr>
              <a:lvl3pPr marL="1143000" indent="-228600">
                <a:spcBef>
                  <a:spcPct val="20000"/>
                </a:spcBef>
                <a:buChar char="•"/>
                <a:defRPr kumimoji="1" sz="2000" b="1">
                  <a:solidFill>
                    <a:schemeClr val="tx1"/>
                  </a:solidFill>
                  <a:latin typeface="Arial" panose="020B0604020202020204" pitchFamily="34" charset="0"/>
                </a:defRPr>
              </a:lvl3pPr>
              <a:lvl4pPr marL="1600200" indent="-228600">
                <a:spcBef>
                  <a:spcPct val="20000"/>
                </a:spcBef>
                <a:buChar char="–"/>
                <a:defRPr kumimoji="1" sz="2000" b="1">
                  <a:solidFill>
                    <a:schemeClr val="tx1"/>
                  </a:solidFill>
                  <a:latin typeface="Arial" panose="020B0604020202020204" pitchFamily="34" charset="0"/>
                </a:defRPr>
              </a:lvl4pPr>
              <a:lvl5pPr marL="2057400" indent="-228600">
                <a:spcBef>
                  <a:spcPct val="20000"/>
                </a:spcBef>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chemeClr val="tx1"/>
                  </a:solidFill>
                  <a:latin typeface="Arial" panose="020B0604020202020204" pitchFamily="34" charset="0"/>
                </a:defRPr>
              </a:lvl9pPr>
            </a:lstStyle>
            <a:p>
              <a:pPr>
                <a:spcBef>
                  <a:spcPct val="0"/>
                </a:spcBef>
                <a:buClrTx/>
                <a:buSzTx/>
                <a:buNone/>
                <a:defRPr/>
              </a:pPr>
              <a:endParaRPr kumimoji="0" lang="en-US" sz="1800" b="0" kern="0" dirty="0">
                <a:solidFill>
                  <a:srgbClr val="000000"/>
                </a:solidFill>
              </a:endParaRPr>
            </a:p>
          </p:txBody>
        </p:sp>
        <p:sp>
          <p:nvSpPr>
            <p:cNvPr id="174" name="Oval 688">
              <a:extLst>
                <a:ext uri="{FF2B5EF4-FFF2-40B4-BE49-F238E27FC236}">
                  <a16:creationId xmlns:a16="http://schemas.microsoft.com/office/drawing/2014/main" id="{B83E6780-5EF1-0B66-9F3A-497D97DA9085}"/>
                </a:ext>
              </a:extLst>
            </p:cNvPr>
            <p:cNvSpPr>
              <a:spLocks noChangeArrowheads="1"/>
            </p:cNvSpPr>
            <p:nvPr/>
          </p:nvSpPr>
          <p:spPr bwMode="auto">
            <a:xfrm>
              <a:off x="8402639" y="3363914"/>
              <a:ext cx="122237" cy="122237"/>
            </a:xfrm>
            <a:prstGeom prst="ellipse">
              <a:avLst/>
            </a:prstGeom>
            <a:solidFill>
              <a:srgbClr val="FF6600"/>
            </a:solidFill>
            <a:ln w="12700">
              <a:solidFill>
                <a:srgbClr val="000000"/>
              </a:solidFill>
              <a:round/>
              <a:headEnd/>
              <a:tailEnd/>
            </a:ln>
          </p:spPr>
          <p:txBody>
            <a:bodyPr wrap="none" anchor="ctr"/>
            <a:lstStyle>
              <a:lvl1pPr>
                <a:spcBef>
                  <a:spcPct val="20000"/>
                </a:spcBef>
                <a:buClr>
                  <a:schemeClr val="accent1"/>
                </a:buClr>
                <a:buSzPct val="70000"/>
                <a:buFont typeface="Monotype Sorts" pitchFamily="2" charset="2"/>
                <a:buChar char="n"/>
                <a:defRPr kumimoji="1" sz="2000" b="1">
                  <a:solidFill>
                    <a:schemeClr val="tx1"/>
                  </a:solidFill>
                  <a:latin typeface="Arial" panose="020B0604020202020204" pitchFamily="34" charset="0"/>
                </a:defRPr>
              </a:lvl1pPr>
              <a:lvl2pPr marL="742950" indent="-285750">
                <a:spcBef>
                  <a:spcPct val="20000"/>
                </a:spcBef>
                <a:buChar char="–"/>
                <a:defRPr kumimoji="1" sz="2000" b="1">
                  <a:solidFill>
                    <a:schemeClr val="tx1"/>
                  </a:solidFill>
                  <a:latin typeface="Arial" panose="020B0604020202020204" pitchFamily="34" charset="0"/>
                </a:defRPr>
              </a:lvl2pPr>
              <a:lvl3pPr marL="1143000" indent="-228600">
                <a:spcBef>
                  <a:spcPct val="20000"/>
                </a:spcBef>
                <a:buChar char="•"/>
                <a:defRPr kumimoji="1" sz="2000" b="1">
                  <a:solidFill>
                    <a:schemeClr val="tx1"/>
                  </a:solidFill>
                  <a:latin typeface="Arial" panose="020B0604020202020204" pitchFamily="34" charset="0"/>
                </a:defRPr>
              </a:lvl3pPr>
              <a:lvl4pPr marL="1600200" indent="-228600">
                <a:spcBef>
                  <a:spcPct val="20000"/>
                </a:spcBef>
                <a:buChar char="–"/>
                <a:defRPr kumimoji="1" sz="2000" b="1">
                  <a:solidFill>
                    <a:schemeClr val="tx1"/>
                  </a:solidFill>
                  <a:latin typeface="Arial" panose="020B0604020202020204" pitchFamily="34" charset="0"/>
                </a:defRPr>
              </a:lvl4pPr>
              <a:lvl5pPr marL="2057400" indent="-228600">
                <a:spcBef>
                  <a:spcPct val="20000"/>
                </a:spcBef>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chemeClr val="tx1"/>
                  </a:solidFill>
                  <a:latin typeface="Arial" panose="020B0604020202020204" pitchFamily="34" charset="0"/>
                </a:defRPr>
              </a:lvl9pPr>
            </a:lstStyle>
            <a:p>
              <a:pPr>
                <a:spcBef>
                  <a:spcPct val="0"/>
                </a:spcBef>
                <a:buClrTx/>
                <a:buSzTx/>
                <a:buNone/>
                <a:defRPr/>
              </a:pPr>
              <a:endParaRPr kumimoji="0" lang="en-US" sz="1800" b="0" kern="0" dirty="0">
                <a:solidFill>
                  <a:srgbClr val="000000"/>
                </a:solidFill>
              </a:endParaRPr>
            </a:p>
          </p:txBody>
        </p:sp>
        <p:sp>
          <p:nvSpPr>
            <p:cNvPr id="175" name="Freeform 18">
              <a:extLst>
                <a:ext uri="{FF2B5EF4-FFF2-40B4-BE49-F238E27FC236}">
                  <a16:creationId xmlns:a16="http://schemas.microsoft.com/office/drawing/2014/main" id="{A1916780-4565-A1F2-BF79-F6FD4DDD014F}"/>
                </a:ext>
              </a:extLst>
            </p:cNvPr>
            <p:cNvSpPr>
              <a:spLocks/>
            </p:cNvSpPr>
            <p:nvPr/>
          </p:nvSpPr>
          <p:spPr bwMode="auto">
            <a:xfrm>
              <a:off x="8031164" y="3671889"/>
              <a:ext cx="300037" cy="123825"/>
            </a:xfrm>
            <a:custGeom>
              <a:avLst/>
              <a:gdLst>
                <a:gd name="T0" fmla="*/ 0 w 300093"/>
                <a:gd name="T1" fmla="*/ 115646 h 123568"/>
                <a:gd name="T2" fmla="*/ 62433 w 300093"/>
                <a:gd name="T3" fmla="*/ 51396 h 123568"/>
                <a:gd name="T4" fmla="*/ 263699 w 300093"/>
                <a:gd name="T5" fmla="*/ 149908 h 123568"/>
                <a:gd name="T6" fmla="*/ 294930 w 300093"/>
                <a:gd name="T7" fmla="*/ 0 h 12356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0093" h="123568">
                  <a:moveTo>
                    <a:pt x="0" y="95324"/>
                  </a:moveTo>
                  <a:lnTo>
                    <a:pt x="63549" y="42366"/>
                  </a:lnTo>
                  <a:lnTo>
                    <a:pt x="268318" y="123568"/>
                  </a:lnTo>
                  <a:lnTo>
                    <a:pt x="300093" y="0"/>
                  </a:ln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a:defRPr/>
              </a:pPr>
              <a:endParaRPr lang="en-US" sz="1500" kern="0" dirty="0">
                <a:solidFill>
                  <a:srgbClr val="3366CC"/>
                </a:solidFill>
              </a:endParaRPr>
            </a:p>
          </p:txBody>
        </p:sp>
        <p:sp>
          <p:nvSpPr>
            <p:cNvPr id="176" name="Freeform 19">
              <a:extLst>
                <a:ext uri="{FF2B5EF4-FFF2-40B4-BE49-F238E27FC236}">
                  <a16:creationId xmlns:a16="http://schemas.microsoft.com/office/drawing/2014/main" id="{314B9F49-3150-DDBE-311A-8AE78178C982}"/>
                </a:ext>
              </a:extLst>
            </p:cNvPr>
            <p:cNvSpPr>
              <a:spLocks/>
            </p:cNvSpPr>
            <p:nvPr/>
          </p:nvSpPr>
          <p:spPr bwMode="auto">
            <a:xfrm>
              <a:off x="7907339" y="3795714"/>
              <a:ext cx="674687" cy="885825"/>
            </a:xfrm>
            <a:custGeom>
              <a:avLst/>
              <a:gdLst>
                <a:gd name="T0" fmla="*/ 408173 w 674326"/>
                <a:gd name="T1" fmla="*/ 0 h 886156"/>
                <a:gd name="T2" fmla="*/ 371068 w 674326"/>
                <a:gd name="T3" fmla="*/ 119343 h 886156"/>
                <a:gd name="T4" fmla="*/ 408173 w 674326"/>
                <a:gd name="T5" fmla="*/ 197781 h 886156"/>
                <a:gd name="T6" fmla="*/ 660502 w 674326"/>
                <a:gd name="T7" fmla="*/ 119344 h 886156"/>
                <a:gd name="T8" fmla="*/ 708739 w 674326"/>
                <a:gd name="T9" fmla="*/ 303485 h 886156"/>
                <a:gd name="T10" fmla="*/ 667923 w 674326"/>
                <a:gd name="T11" fmla="*/ 303485 h 886156"/>
                <a:gd name="T12" fmla="*/ 667923 w 674326"/>
                <a:gd name="T13" fmla="*/ 426242 h 886156"/>
                <a:gd name="T14" fmla="*/ 619685 w 674326"/>
                <a:gd name="T15" fmla="*/ 426242 h 886156"/>
                <a:gd name="T16" fmla="*/ 586290 w 674326"/>
                <a:gd name="T17" fmla="*/ 538771 h 886156"/>
                <a:gd name="T18" fmla="*/ 664210 w 674326"/>
                <a:gd name="T19" fmla="*/ 617199 h 886156"/>
                <a:gd name="T20" fmla="*/ 582577 w 674326"/>
                <a:gd name="T21" fmla="*/ 661529 h 886156"/>
                <a:gd name="T22" fmla="*/ 578866 w 674326"/>
                <a:gd name="T23" fmla="*/ 743369 h 886156"/>
                <a:gd name="T24" fmla="*/ 411885 w 674326"/>
                <a:gd name="T25" fmla="*/ 855895 h 886156"/>
                <a:gd name="T26" fmla="*/ 263458 w 674326"/>
                <a:gd name="T27" fmla="*/ 763827 h 886156"/>
                <a:gd name="T28" fmla="*/ 66791 w 674326"/>
                <a:gd name="T29" fmla="*/ 600149 h 886156"/>
                <a:gd name="T30" fmla="*/ 0 w 674326"/>
                <a:gd name="T31" fmla="*/ 603559 h 886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74326" h="886156">
                  <a:moveTo>
                    <a:pt x="388356" y="0"/>
                  </a:moveTo>
                  <a:lnTo>
                    <a:pt x="353051" y="123567"/>
                  </a:lnTo>
                  <a:lnTo>
                    <a:pt x="388356" y="204769"/>
                  </a:lnTo>
                  <a:lnTo>
                    <a:pt x="628430" y="123568"/>
                  </a:lnTo>
                  <a:lnTo>
                    <a:pt x="674326" y="314214"/>
                  </a:lnTo>
                  <a:lnTo>
                    <a:pt x="635491" y="314214"/>
                  </a:lnTo>
                  <a:lnTo>
                    <a:pt x="635491" y="441312"/>
                  </a:lnTo>
                  <a:lnTo>
                    <a:pt x="589594" y="441312"/>
                  </a:lnTo>
                  <a:lnTo>
                    <a:pt x="557820" y="557819"/>
                  </a:lnTo>
                  <a:lnTo>
                    <a:pt x="631960" y="639020"/>
                  </a:lnTo>
                  <a:lnTo>
                    <a:pt x="554289" y="684917"/>
                  </a:lnTo>
                  <a:lnTo>
                    <a:pt x="550759" y="769649"/>
                  </a:lnTo>
                  <a:lnTo>
                    <a:pt x="391886" y="886156"/>
                  </a:lnTo>
                  <a:cubicBezTo>
                    <a:pt x="347166" y="853205"/>
                    <a:pt x="295386" y="823783"/>
                    <a:pt x="250666" y="790832"/>
                  </a:cubicBezTo>
                  <a:lnTo>
                    <a:pt x="63550" y="621368"/>
                  </a:lnTo>
                  <a:lnTo>
                    <a:pt x="0" y="624898"/>
                  </a:ln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a:defRPr/>
              </a:pPr>
              <a:endParaRPr lang="en-US" sz="1500" kern="0" dirty="0">
                <a:solidFill>
                  <a:srgbClr val="3366CC"/>
                </a:solidFill>
              </a:endParaRPr>
            </a:p>
          </p:txBody>
        </p:sp>
        <p:sp>
          <p:nvSpPr>
            <p:cNvPr id="177" name="Freeform 22">
              <a:extLst>
                <a:ext uri="{FF2B5EF4-FFF2-40B4-BE49-F238E27FC236}">
                  <a16:creationId xmlns:a16="http://schemas.microsoft.com/office/drawing/2014/main" id="{57EB57B6-DFAE-4A59-13CF-CE9AF212E2FD}"/>
                </a:ext>
              </a:extLst>
            </p:cNvPr>
            <p:cNvSpPr>
              <a:spLocks/>
            </p:cNvSpPr>
            <p:nvPr/>
          </p:nvSpPr>
          <p:spPr bwMode="auto">
            <a:xfrm>
              <a:off x="8310564" y="5078414"/>
              <a:ext cx="642937" cy="288925"/>
            </a:xfrm>
            <a:custGeom>
              <a:avLst/>
              <a:gdLst>
                <a:gd name="T0" fmla="*/ 642937 w 642937"/>
                <a:gd name="T1" fmla="*/ 0 h 288132"/>
                <a:gd name="T2" fmla="*/ 471487 w 642937"/>
                <a:gd name="T3" fmla="*/ 6150 h 288132"/>
                <a:gd name="T4" fmla="*/ 433387 w 642937"/>
                <a:gd name="T5" fmla="*/ 98393 h 288132"/>
                <a:gd name="T6" fmla="*/ 511968 w 642937"/>
                <a:gd name="T7" fmla="*/ 329004 h 288132"/>
                <a:gd name="T8" fmla="*/ 438150 w 642937"/>
                <a:gd name="T9" fmla="*/ 372047 h 288132"/>
                <a:gd name="T10" fmla="*/ 400050 w 642937"/>
                <a:gd name="T11" fmla="*/ 276729 h 288132"/>
                <a:gd name="T12" fmla="*/ 111918 w 642937"/>
                <a:gd name="T13" fmla="*/ 212160 h 288132"/>
                <a:gd name="T14" fmla="*/ 0 w 642937"/>
                <a:gd name="T15" fmla="*/ 335144 h 28813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42937" h="288132">
                  <a:moveTo>
                    <a:pt x="642937" y="0"/>
                  </a:moveTo>
                  <a:lnTo>
                    <a:pt x="471487" y="4763"/>
                  </a:lnTo>
                  <a:lnTo>
                    <a:pt x="433387" y="76200"/>
                  </a:lnTo>
                  <a:lnTo>
                    <a:pt x="511968" y="254794"/>
                  </a:lnTo>
                  <a:lnTo>
                    <a:pt x="438150" y="288132"/>
                  </a:lnTo>
                  <a:lnTo>
                    <a:pt x="400050" y="214313"/>
                  </a:lnTo>
                  <a:lnTo>
                    <a:pt x="111918" y="164307"/>
                  </a:lnTo>
                  <a:lnTo>
                    <a:pt x="0" y="259557"/>
                  </a:ln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a:defRPr/>
              </a:pPr>
              <a:endParaRPr lang="en-US" sz="1500" kern="0" dirty="0">
                <a:solidFill>
                  <a:srgbClr val="3366CC"/>
                </a:solidFill>
              </a:endParaRPr>
            </a:p>
          </p:txBody>
        </p:sp>
        <p:sp>
          <p:nvSpPr>
            <p:cNvPr id="178" name="Freeform 20">
              <a:extLst>
                <a:ext uri="{FF2B5EF4-FFF2-40B4-BE49-F238E27FC236}">
                  <a16:creationId xmlns:a16="http://schemas.microsoft.com/office/drawing/2014/main" id="{560736D5-F3A3-898A-4995-5370F331ACD3}"/>
                </a:ext>
              </a:extLst>
            </p:cNvPr>
            <p:cNvSpPr>
              <a:spLocks/>
            </p:cNvSpPr>
            <p:nvPr/>
          </p:nvSpPr>
          <p:spPr bwMode="auto">
            <a:xfrm>
              <a:off x="8296275" y="4110039"/>
              <a:ext cx="1125538" cy="1209675"/>
            </a:xfrm>
            <a:custGeom>
              <a:avLst/>
              <a:gdLst>
                <a:gd name="T0" fmla="*/ 270083 w 1126230"/>
                <a:gd name="T1" fmla="*/ 0 h 1210962"/>
                <a:gd name="T2" fmla="*/ 426799 w 1126230"/>
                <a:gd name="T3" fmla="*/ 73556 h 1210962"/>
                <a:gd name="T4" fmla="*/ 673539 w 1126230"/>
                <a:gd name="T5" fmla="*/ 111934 h 1210962"/>
                <a:gd name="T6" fmla="*/ 746896 w 1126230"/>
                <a:gd name="T7" fmla="*/ 220665 h 1210962"/>
                <a:gd name="T8" fmla="*/ 1026979 w 1126230"/>
                <a:gd name="T9" fmla="*/ 374174 h 1210962"/>
                <a:gd name="T10" fmla="*/ 990304 w 1126230"/>
                <a:gd name="T11" fmla="*/ 588448 h 1210962"/>
                <a:gd name="T12" fmla="*/ 996973 w 1126230"/>
                <a:gd name="T13" fmla="*/ 693984 h 1210962"/>
                <a:gd name="T14" fmla="*/ 943621 w 1126230"/>
                <a:gd name="T15" fmla="*/ 770736 h 1210962"/>
                <a:gd name="T16" fmla="*/ 1063660 w 1126230"/>
                <a:gd name="T17" fmla="*/ 837903 h 1210962"/>
                <a:gd name="T18" fmla="*/ 1060325 w 1126230"/>
                <a:gd name="T19" fmla="*/ 1023385 h 1210962"/>
                <a:gd name="T20" fmla="*/ 870270 w 1126230"/>
                <a:gd name="T21" fmla="*/ 885862 h 1210962"/>
                <a:gd name="T22" fmla="*/ 986968 w 1126230"/>
                <a:gd name="T23" fmla="*/ 1068156 h 1210962"/>
                <a:gd name="T24" fmla="*/ 880266 w 1126230"/>
                <a:gd name="T25" fmla="*/ 1096937 h 1210962"/>
                <a:gd name="T26" fmla="*/ 663538 w 1126230"/>
                <a:gd name="T27" fmla="*/ 933837 h 1210962"/>
                <a:gd name="T28" fmla="*/ 640198 w 1126230"/>
                <a:gd name="T29" fmla="*/ 879463 h 1210962"/>
                <a:gd name="T30" fmla="*/ 620190 w 1126230"/>
                <a:gd name="T31" fmla="*/ 876278 h 1210962"/>
                <a:gd name="T32" fmla="*/ 586846 w 1126230"/>
                <a:gd name="T33" fmla="*/ 767537 h 1210962"/>
                <a:gd name="T34" fmla="*/ 390120 w 1126230"/>
                <a:gd name="T35" fmla="*/ 805905 h 1210962"/>
                <a:gd name="T36" fmla="*/ 193392 w 1126230"/>
                <a:gd name="T37" fmla="*/ 700375 h 1210962"/>
                <a:gd name="T38" fmla="*/ 193392 w 1126230"/>
                <a:gd name="T39" fmla="*/ 662000 h 1210962"/>
                <a:gd name="T40" fmla="*/ 0 w 1126230"/>
                <a:gd name="T41" fmla="*/ 521284 h 12109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26230" h="1210962">
                  <a:moveTo>
                    <a:pt x="285970" y="0"/>
                  </a:moveTo>
                  <a:lnTo>
                    <a:pt x="451904" y="81202"/>
                  </a:lnTo>
                  <a:lnTo>
                    <a:pt x="713161" y="123568"/>
                  </a:lnTo>
                  <a:lnTo>
                    <a:pt x="790832" y="243605"/>
                  </a:lnTo>
                  <a:lnTo>
                    <a:pt x="1087394" y="413069"/>
                  </a:lnTo>
                  <a:lnTo>
                    <a:pt x="1048559" y="649613"/>
                  </a:lnTo>
                  <a:lnTo>
                    <a:pt x="1055620" y="766119"/>
                  </a:lnTo>
                  <a:lnTo>
                    <a:pt x="999132" y="850851"/>
                  </a:lnTo>
                  <a:lnTo>
                    <a:pt x="1126230" y="924992"/>
                  </a:lnTo>
                  <a:lnTo>
                    <a:pt x="1122699" y="1129761"/>
                  </a:lnTo>
                  <a:lnTo>
                    <a:pt x="921461" y="977949"/>
                  </a:lnTo>
                  <a:lnTo>
                    <a:pt x="1045028" y="1179188"/>
                  </a:lnTo>
                  <a:lnTo>
                    <a:pt x="932052" y="1210962"/>
                  </a:lnTo>
                  <a:lnTo>
                    <a:pt x="702570" y="1030907"/>
                  </a:lnTo>
                  <a:lnTo>
                    <a:pt x="677856" y="970888"/>
                  </a:lnTo>
                  <a:lnTo>
                    <a:pt x="656673" y="967358"/>
                  </a:lnTo>
                  <a:lnTo>
                    <a:pt x="621368" y="847321"/>
                  </a:lnTo>
                  <a:lnTo>
                    <a:pt x="413068" y="889687"/>
                  </a:lnTo>
                  <a:lnTo>
                    <a:pt x="204769" y="773180"/>
                  </a:lnTo>
                  <a:lnTo>
                    <a:pt x="204769" y="730814"/>
                  </a:lnTo>
                  <a:lnTo>
                    <a:pt x="0" y="575472"/>
                  </a:ln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a:defRPr/>
              </a:pPr>
              <a:endParaRPr lang="en-US" sz="1500" kern="0" dirty="0">
                <a:solidFill>
                  <a:srgbClr val="3366CC"/>
                </a:solidFill>
              </a:endParaRPr>
            </a:p>
          </p:txBody>
        </p:sp>
        <p:sp>
          <p:nvSpPr>
            <p:cNvPr id="179" name="Freeform 23">
              <a:extLst>
                <a:ext uri="{FF2B5EF4-FFF2-40B4-BE49-F238E27FC236}">
                  <a16:creationId xmlns:a16="http://schemas.microsoft.com/office/drawing/2014/main" id="{A129B75C-D907-7912-1CEF-AECA8D384059}"/>
                </a:ext>
              </a:extLst>
            </p:cNvPr>
            <p:cNvSpPr>
              <a:spLocks/>
            </p:cNvSpPr>
            <p:nvPr/>
          </p:nvSpPr>
          <p:spPr bwMode="auto">
            <a:xfrm>
              <a:off x="7996239" y="5314950"/>
              <a:ext cx="225425" cy="90488"/>
            </a:xfrm>
            <a:custGeom>
              <a:avLst/>
              <a:gdLst>
                <a:gd name="T0" fmla="*/ 0 w 226218"/>
                <a:gd name="T1" fmla="*/ 0 h 90488"/>
                <a:gd name="T2" fmla="*/ 94478 w 226218"/>
                <a:gd name="T3" fmla="*/ 90488 h 90488"/>
                <a:gd name="T4" fmla="*/ 163192 w 226218"/>
                <a:gd name="T5" fmla="*/ 90488 h 90488"/>
                <a:gd name="T6" fmla="*/ 0 60000 65536"/>
                <a:gd name="T7" fmla="*/ 0 60000 65536"/>
                <a:gd name="T8" fmla="*/ 0 60000 65536"/>
              </a:gdLst>
              <a:ahLst/>
              <a:cxnLst>
                <a:cxn ang="T6">
                  <a:pos x="T0" y="T1"/>
                </a:cxn>
                <a:cxn ang="T7">
                  <a:pos x="T2" y="T3"/>
                </a:cxn>
                <a:cxn ang="T8">
                  <a:pos x="T4" y="T5"/>
                </a:cxn>
              </a:cxnLst>
              <a:rect l="0" t="0" r="r" b="b"/>
              <a:pathLst>
                <a:path w="226218" h="90488">
                  <a:moveTo>
                    <a:pt x="0" y="0"/>
                  </a:moveTo>
                  <a:lnTo>
                    <a:pt x="130968" y="90488"/>
                  </a:lnTo>
                  <a:lnTo>
                    <a:pt x="226218" y="90488"/>
                  </a:ln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a:defRPr/>
              </a:pPr>
              <a:endParaRPr lang="en-US" sz="1500" kern="0" dirty="0">
                <a:solidFill>
                  <a:srgbClr val="3366CC"/>
                </a:solidFill>
              </a:endParaRPr>
            </a:p>
          </p:txBody>
        </p:sp>
        <p:sp>
          <p:nvSpPr>
            <p:cNvPr id="180" name="Freeform 25">
              <a:extLst>
                <a:ext uri="{FF2B5EF4-FFF2-40B4-BE49-F238E27FC236}">
                  <a16:creationId xmlns:a16="http://schemas.microsoft.com/office/drawing/2014/main" id="{BB826745-5EE4-0636-C905-10C6E15463BE}"/>
                </a:ext>
              </a:extLst>
            </p:cNvPr>
            <p:cNvSpPr>
              <a:spLocks/>
            </p:cNvSpPr>
            <p:nvPr/>
          </p:nvSpPr>
          <p:spPr bwMode="auto">
            <a:xfrm>
              <a:off x="7924801" y="5335589"/>
              <a:ext cx="1114425" cy="879475"/>
            </a:xfrm>
            <a:custGeom>
              <a:avLst/>
              <a:gdLst>
                <a:gd name="T0" fmla="*/ 0 w 1114425"/>
                <a:gd name="T1" fmla="*/ 955579 h 878682"/>
                <a:gd name="T2" fmla="*/ 411956 w 1114425"/>
                <a:gd name="T3" fmla="*/ 952989 h 878682"/>
                <a:gd name="T4" fmla="*/ 371475 w 1114425"/>
                <a:gd name="T5" fmla="*/ 818328 h 878682"/>
                <a:gd name="T6" fmla="*/ 250031 w 1114425"/>
                <a:gd name="T7" fmla="*/ 818328 h 878682"/>
                <a:gd name="T8" fmla="*/ 330994 w 1114425"/>
                <a:gd name="T9" fmla="*/ 735458 h 878682"/>
                <a:gd name="T10" fmla="*/ 826294 w 1114425"/>
                <a:gd name="T11" fmla="*/ 383266 h 878682"/>
                <a:gd name="T12" fmla="*/ 1081088 w 1114425"/>
                <a:gd name="T13" fmla="*/ 251193 h 878682"/>
                <a:gd name="T14" fmla="*/ 1114425 w 1114425"/>
                <a:gd name="T15" fmla="*/ 98408 h 878682"/>
                <a:gd name="T16" fmla="*/ 1054894 w 1114425"/>
                <a:gd name="T17" fmla="*/ 46616 h 878682"/>
                <a:gd name="T18" fmla="*/ 912019 w 1114425"/>
                <a:gd name="T19" fmla="*/ 31076 h 878682"/>
                <a:gd name="T20" fmla="*/ 900113 w 1114425"/>
                <a:gd name="T21" fmla="*/ 0 h 87868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14425" h="878682">
                  <a:moveTo>
                    <a:pt x="0" y="878682"/>
                  </a:moveTo>
                  <a:lnTo>
                    <a:pt x="411956" y="876300"/>
                  </a:lnTo>
                  <a:lnTo>
                    <a:pt x="371475" y="752475"/>
                  </a:lnTo>
                  <a:lnTo>
                    <a:pt x="250031" y="752475"/>
                  </a:lnTo>
                  <a:lnTo>
                    <a:pt x="330994" y="676275"/>
                  </a:lnTo>
                  <a:lnTo>
                    <a:pt x="826294" y="352425"/>
                  </a:lnTo>
                  <a:lnTo>
                    <a:pt x="1081088" y="230982"/>
                  </a:lnTo>
                  <a:lnTo>
                    <a:pt x="1114425" y="90488"/>
                  </a:lnTo>
                  <a:lnTo>
                    <a:pt x="1054894" y="42863"/>
                  </a:lnTo>
                  <a:lnTo>
                    <a:pt x="912019" y="28575"/>
                  </a:lnTo>
                  <a:lnTo>
                    <a:pt x="900113" y="0"/>
                  </a:ln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a:defRPr/>
              </a:pPr>
              <a:endParaRPr lang="en-US" sz="1500" kern="0" dirty="0">
                <a:solidFill>
                  <a:srgbClr val="3366CC"/>
                </a:solidFill>
              </a:endParaRPr>
            </a:p>
          </p:txBody>
        </p:sp>
        <p:sp>
          <p:nvSpPr>
            <p:cNvPr id="181" name="Freeform 27">
              <a:extLst>
                <a:ext uri="{FF2B5EF4-FFF2-40B4-BE49-F238E27FC236}">
                  <a16:creationId xmlns:a16="http://schemas.microsoft.com/office/drawing/2014/main" id="{4409A7A2-7BD6-7A95-5DE4-09849F43A1BE}"/>
                </a:ext>
              </a:extLst>
            </p:cNvPr>
            <p:cNvSpPr>
              <a:spLocks/>
            </p:cNvSpPr>
            <p:nvPr/>
          </p:nvSpPr>
          <p:spPr bwMode="auto">
            <a:xfrm>
              <a:off x="8339139" y="5646739"/>
              <a:ext cx="1552575" cy="568325"/>
            </a:xfrm>
            <a:custGeom>
              <a:avLst/>
              <a:gdLst>
                <a:gd name="T0" fmla="*/ 0 w 1552575"/>
                <a:gd name="T1" fmla="*/ 499828 h 569119"/>
                <a:gd name="T2" fmla="*/ 464343 w 1552575"/>
                <a:gd name="T3" fmla="*/ 460082 h 569119"/>
                <a:gd name="T4" fmla="*/ 914400 w 1552575"/>
                <a:gd name="T5" fmla="*/ 430808 h 569119"/>
                <a:gd name="T6" fmla="*/ 1552575 w 1552575"/>
                <a:gd name="T7" fmla="*/ 428718 h 569119"/>
                <a:gd name="T8" fmla="*/ 1381125 w 1552575"/>
                <a:gd name="T9" fmla="*/ 0 h 569119"/>
                <a:gd name="T10" fmla="*/ 1188243 w 1552575"/>
                <a:gd name="T11" fmla="*/ 0 h 56911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2575" h="569119">
                  <a:moveTo>
                    <a:pt x="0" y="569119"/>
                  </a:moveTo>
                  <a:lnTo>
                    <a:pt x="464343" y="523875"/>
                  </a:lnTo>
                  <a:lnTo>
                    <a:pt x="914400" y="490537"/>
                  </a:lnTo>
                  <a:lnTo>
                    <a:pt x="1552575" y="488156"/>
                  </a:lnTo>
                  <a:lnTo>
                    <a:pt x="1381125" y="0"/>
                  </a:lnTo>
                  <a:lnTo>
                    <a:pt x="1188243" y="0"/>
                  </a:ln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a:defRPr/>
              </a:pPr>
              <a:endParaRPr lang="en-US" sz="1500" kern="0" dirty="0">
                <a:solidFill>
                  <a:srgbClr val="3366CC"/>
                </a:solidFill>
              </a:endParaRPr>
            </a:p>
          </p:txBody>
        </p:sp>
        <p:sp>
          <p:nvSpPr>
            <p:cNvPr id="182" name="Freeform 28">
              <a:extLst>
                <a:ext uri="{FF2B5EF4-FFF2-40B4-BE49-F238E27FC236}">
                  <a16:creationId xmlns:a16="http://schemas.microsoft.com/office/drawing/2014/main" id="{EF6B7C6B-4516-EA6E-A84F-C444AD916999}"/>
                </a:ext>
              </a:extLst>
            </p:cNvPr>
            <p:cNvSpPr>
              <a:spLocks/>
            </p:cNvSpPr>
            <p:nvPr/>
          </p:nvSpPr>
          <p:spPr bwMode="auto">
            <a:xfrm>
              <a:off x="9148763" y="5548313"/>
              <a:ext cx="120650" cy="138112"/>
            </a:xfrm>
            <a:custGeom>
              <a:avLst/>
              <a:gdLst>
                <a:gd name="T0" fmla="*/ 0 w 121443"/>
                <a:gd name="T1" fmla="*/ 0 h 138112"/>
                <a:gd name="T2" fmla="*/ 56975 w 121443"/>
                <a:gd name="T3" fmla="*/ 138112 h 138112"/>
                <a:gd name="T4" fmla="*/ 66036 w 121443"/>
                <a:gd name="T5" fmla="*/ 138112 h 138112"/>
                <a:gd name="T6" fmla="*/ 0 60000 65536"/>
                <a:gd name="T7" fmla="*/ 0 60000 65536"/>
                <a:gd name="T8" fmla="*/ 0 60000 65536"/>
              </a:gdLst>
              <a:ahLst/>
              <a:cxnLst>
                <a:cxn ang="T6">
                  <a:pos x="T0" y="T1"/>
                </a:cxn>
                <a:cxn ang="T7">
                  <a:pos x="T2" y="T3"/>
                </a:cxn>
                <a:cxn ang="T8">
                  <a:pos x="T4" y="T5"/>
                </a:cxn>
              </a:cxnLst>
              <a:rect l="0" t="0" r="r" b="b"/>
              <a:pathLst>
                <a:path w="121443" h="138112">
                  <a:moveTo>
                    <a:pt x="0" y="0"/>
                  </a:moveTo>
                  <a:lnTo>
                    <a:pt x="104775" y="138112"/>
                  </a:lnTo>
                  <a:lnTo>
                    <a:pt x="121443" y="138112"/>
                  </a:ln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a:defRPr/>
              </a:pPr>
              <a:endParaRPr lang="en-US" sz="1500" kern="0" dirty="0">
                <a:solidFill>
                  <a:srgbClr val="3366CC"/>
                </a:solidFill>
              </a:endParaRPr>
            </a:p>
          </p:txBody>
        </p:sp>
        <p:sp>
          <p:nvSpPr>
            <p:cNvPr id="183" name="Freeform 29">
              <a:extLst>
                <a:ext uri="{FF2B5EF4-FFF2-40B4-BE49-F238E27FC236}">
                  <a16:creationId xmlns:a16="http://schemas.microsoft.com/office/drawing/2014/main" id="{AAA776DB-947A-AAE2-6C1C-B20E936DC0E2}"/>
                </a:ext>
              </a:extLst>
            </p:cNvPr>
            <p:cNvSpPr>
              <a:spLocks/>
            </p:cNvSpPr>
            <p:nvPr/>
          </p:nvSpPr>
          <p:spPr bwMode="auto">
            <a:xfrm>
              <a:off x="9666289" y="4275138"/>
              <a:ext cx="708025" cy="1123950"/>
            </a:xfrm>
            <a:custGeom>
              <a:avLst/>
              <a:gdLst>
                <a:gd name="T0" fmla="*/ 354305 w 707572"/>
                <a:gd name="T1" fmla="*/ 40393 h 1124857"/>
                <a:gd name="T2" fmla="*/ 750965 w 707572"/>
                <a:gd name="T3" fmla="*/ 0 h 1124857"/>
                <a:gd name="T4" fmla="*/ 670093 w 707572"/>
                <a:gd name="T5" fmla="*/ 185149 h 1124857"/>
                <a:gd name="T6" fmla="*/ 577664 w 707572"/>
                <a:gd name="T7" fmla="*/ 151485 h 1124857"/>
                <a:gd name="T8" fmla="*/ 392813 w 707572"/>
                <a:gd name="T9" fmla="*/ 387129 h 1124857"/>
                <a:gd name="T10" fmla="*/ 350452 w 707572"/>
                <a:gd name="T11" fmla="*/ 639602 h 1124857"/>
                <a:gd name="T12" fmla="*/ 227216 w 707572"/>
                <a:gd name="T13" fmla="*/ 945936 h 1124857"/>
                <a:gd name="T14" fmla="*/ 100130 w 707572"/>
                <a:gd name="T15" fmla="*/ 1043560 h 1124857"/>
                <a:gd name="T16" fmla="*/ 0 w 707572"/>
                <a:gd name="T17" fmla="*/ 898809 h 1124857"/>
                <a:gd name="T18" fmla="*/ 57767 w 707572"/>
                <a:gd name="T19" fmla="*/ 602571 h 1124857"/>
                <a:gd name="T20" fmla="*/ 138641 w 707572"/>
                <a:gd name="T21" fmla="*/ 306336 h 1124857"/>
                <a:gd name="T22" fmla="*/ 234918 w 707572"/>
                <a:gd name="T23" fmla="*/ 302972 h 1124857"/>
                <a:gd name="T24" fmla="*/ 269577 w 707572"/>
                <a:gd name="T25" fmla="*/ 148118 h 1124857"/>
                <a:gd name="T26" fmla="*/ 350452 w 707572"/>
                <a:gd name="T27" fmla="*/ 77425 h 1124857"/>
                <a:gd name="T28" fmla="*/ 354305 w 707572"/>
                <a:gd name="T29" fmla="*/ 40393 h 112485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07572" h="1124857">
                  <a:moveTo>
                    <a:pt x="333829" y="43543"/>
                  </a:moveTo>
                  <a:lnTo>
                    <a:pt x="707572" y="0"/>
                  </a:lnTo>
                  <a:lnTo>
                    <a:pt x="631372" y="199572"/>
                  </a:lnTo>
                  <a:lnTo>
                    <a:pt x="544286" y="163286"/>
                  </a:lnTo>
                  <a:lnTo>
                    <a:pt x="370115" y="417286"/>
                  </a:lnTo>
                  <a:lnTo>
                    <a:pt x="330200" y="689429"/>
                  </a:lnTo>
                  <a:lnTo>
                    <a:pt x="214086" y="1019629"/>
                  </a:lnTo>
                  <a:lnTo>
                    <a:pt x="94343" y="1124857"/>
                  </a:lnTo>
                  <a:lnTo>
                    <a:pt x="0" y="968829"/>
                  </a:lnTo>
                  <a:lnTo>
                    <a:pt x="54429" y="649514"/>
                  </a:lnTo>
                  <a:lnTo>
                    <a:pt x="130629" y="330200"/>
                  </a:lnTo>
                  <a:lnTo>
                    <a:pt x="221343" y="326572"/>
                  </a:lnTo>
                  <a:lnTo>
                    <a:pt x="254000" y="159657"/>
                  </a:lnTo>
                  <a:cubicBezTo>
                    <a:pt x="270933" y="133048"/>
                    <a:pt x="313267" y="110066"/>
                    <a:pt x="330200" y="83457"/>
                  </a:cubicBezTo>
                  <a:lnTo>
                    <a:pt x="333829" y="43543"/>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a:defRPr/>
              </a:pPr>
              <a:endParaRPr lang="en-US" sz="1500" kern="0" dirty="0">
                <a:solidFill>
                  <a:srgbClr val="3366CC"/>
                </a:solidFill>
              </a:endParaRPr>
            </a:p>
          </p:txBody>
        </p:sp>
        <p:sp>
          <p:nvSpPr>
            <p:cNvPr id="184" name="Text Box 121">
              <a:extLst>
                <a:ext uri="{FF2B5EF4-FFF2-40B4-BE49-F238E27FC236}">
                  <a16:creationId xmlns:a16="http://schemas.microsoft.com/office/drawing/2014/main" id="{7C916CC7-A87F-A013-87E1-F72BE5550D76}"/>
                </a:ext>
              </a:extLst>
            </p:cNvPr>
            <p:cNvSpPr txBox="1">
              <a:spLocks noChangeArrowheads="1"/>
            </p:cNvSpPr>
            <p:nvPr/>
          </p:nvSpPr>
          <p:spPr bwMode="auto">
            <a:xfrm>
              <a:off x="7872413" y="3449638"/>
              <a:ext cx="495300"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cap="rnd">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2000" b="1">
                  <a:solidFill>
                    <a:schemeClr val="tx1"/>
                  </a:solidFill>
                  <a:latin typeface="Arial" panose="020B0604020202020204" pitchFamily="34" charset="0"/>
                </a:defRPr>
              </a:lvl1pPr>
              <a:lvl2pPr marL="742950" indent="-285750">
                <a:spcBef>
                  <a:spcPct val="20000"/>
                </a:spcBef>
                <a:buChar char="–"/>
                <a:defRPr kumimoji="1" sz="2000" b="1">
                  <a:solidFill>
                    <a:schemeClr val="tx1"/>
                  </a:solidFill>
                  <a:latin typeface="Arial" panose="020B0604020202020204" pitchFamily="34" charset="0"/>
                </a:defRPr>
              </a:lvl2pPr>
              <a:lvl3pPr marL="1143000" indent="-228600">
                <a:spcBef>
                  <a:spcPct val="20000"/>
                </a:spcBef>
                <a:buChar char="•"/>
                <a:defRPr kumimoji="1" sz="2000" b="1">
                  <a:solidFill>
                    <a:schemeClr val="tx1"/>
                  </a:solidFill>
                  <a:latin typeface="Arial" panose="020B0604020202020204" pitchFamily="34" charset="0"/>
                </a:defRPr>
              </a:lvl3pPr>
              <a:lvl4pPr marL="1600200" indent="-228600">
                <a:spcBef>
                  <a:spcPct val="20000"/>
                </a:spcBef>
                <a:buChar char="–"/>
                <a:defRPr kumimoji="1" sz="2000" b="1">
                  <a:solidFill>
                    <a:schemeClr val="tx1"/>
                  </a:solidFill>
                  <a:latin typeface="Arial" panose="020B0604020202020204" pitchFamily="34" charset="0"/>
                </a:defRPr>
              </a:lvl4pPr>
              <a:lvl5pPr marL="2057400" indent="-228600">
                <a:spcBef>
                  <a:spcPct val="20000"/>
                </a:spcBef>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chemeClr val="tx1"/>
                  </a:solidFill>
                  <a:latin typeface="Arial" panose="020B0604020202020204" pitchFamily="34" charset="0"/>
                </a:defRPr>
              </a:lvl9pPr>
            </a:lstStyle>
            <a:p>
              <a:pPr algn="r">
                <a:spcBef>
                  <a:spcPct val="0"/>
                </a:spcBef>
                <a:buClrTx/>
                <a:buSzTx/>
                <a:buNone/>
                <a:defRPr/>
              </a:pPr>
              <a:r>
                <a:rPr kumimoji="0" lang="en-US" sz="1350" kern="0" dirty="0">
                  <a:solidFill>
                    <a:srgbClr val="000000"/>
                  </a:solidFill>
                </a:rPr>
                <a:t>8E</a:t>
              </a:r>
            </a:p>
          </p:txBody>
        </p:sp>
        <p:sp>
          <p:nvSpPr>
            <p:cNvPr id="185" name="Oval 702">
              <a:extLst>
                <a:ext uri="{FF2B5EF4-FFF2-40B4-BE49-F238E27FC236}">
                  <a16:creationId xmlns:a16="http://schemas.microsoft.com/office/drawing/2014/main" id="{7D697424-E8D8-A82A-4B61-F592628D7B21}"/>
                </a:ext>
              </a:extLst>
            </p:cNvPr>
            <p:cNvSpPr>
              <a:spLocks noChangeArrowheads="1"/>
            </p:cNvSpPr>
            <p:nvPr/>
          </p:nvSpPr>
          <p:spPr bwMode="auto">
            <a:xfrm>
              <a:off x="8212138" y="5386389"/>
              <a:ext cx="146050" cy="130175"/>
            </a:xfrm>
            <a:prstGeom prst="ellipse">
              <a:avLst/>
            </a:prstGeom>
            <a:solidFill>
              <a:srgbClr val="F0DBA8"/>
            </a:solidFill>
            <a:ln w="12700">
              <a:solidFill>
                <a:srgbClr val="5490A8"/>
              </a:solidFill>
              <a:round/>
              <a:headEnd/>
              <a:tailEnd/>
            </a:ln>
          </p:spPr>
          <p:txBody>
            <a:bodyPr wrap="none" anchor="ctr"/>
            <a:lstStyle>
              <a:lvl1pPr>
                <a:spcBef>
                  <a:spcPct val="20000"/>
                </a:spcBef>
                <a:buClr>
                  <a:schemeClr val="accent1"/>
                </a:buClr>
                <a:buSzPct val="70000"/>
                <a:buFont typeface="Monotype Sorts" pitchFamily="2" charset="2"/>
                <a:buChar char="n"/>
                <a:defRPr kumimoji="1" sz="2000" b="1">
                  <a:solidFill>
                    <a:schemeClr val="tx1"/>
                  </a:solidFill>
                  <a:latin typeface="Arial" panose="020B0604020202020204" pitchFamily="34" charset="0"/>
                </a:defRPr>
              </a:lvl1pPr>
              <a:lvl2pPr marL="742950" indent="-285750">
                <a:spcBef>
                  <a:spcPct val="20000"/>
                </a:spcBef>
                <a:buChar char="–"/>
                <a:defRPr kumimoji="1" sz="2000" b="1">
                  <a:solidFill>
                    <a:schemeClr val="tx1"/>
                  </a:solidFill>
                  <a:latin typeface="Arial" panose="020B0604020202020204" pitchFamily="34" charset="0"/>
                </a:defRPr>
              </a:lvl2pPr>
              <a:lvl3pPr marL="1143000" indent="-228600">
                <a:spcBef>
                  <a:spcPct val="20000"/>
                </a:spcBef>
                <a:buChar char="•"/>
                <a:defRPr kumimoji="1" sz="2000" b="1">
                  <a:solidFill>
                    <a:schemeClr val="tx1"/>
                  </a:solidFill>
                  <a:latin typeface="Arial" panose="020B0604020202020204" pitchFamily="34" charset="0"/>
                </a:defRPr>
              </a:lvl3pPr>
              <a:lvl4pPr marL="1600200" indent="-228600">
                <a:spcBef>
                  <a:spcPct val="20000"/>
                </a:spcBef>
                <a:buChar char="–"/>
                <a:defRPr kumimoji="1" sz="2000" b="1">
                  <a:solidFill>
                    <a:schemeClr val="tx1"/>
                  </a:solidFill>
                  <a:latin typeface="Arial" panose="020B0604020202020204" pitchFamily="34" charset="0"/>
                </a:defRPr>
              </a:lvl4pPr>
              <a:lvl5pPr marL="2057400" indent="-228600">
                <a:spcBef>
                  <a:spcPct val="20000"/>
                </a:spcBef>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chemeClr val="tx1"/>
                  </a:solidFill>
                  <a:latin typeface="Arial" panose="020B0604020202020204" pitchFamily="34" charset="0"/>
                </a:defRPr>
              </a:lvl9pPr>
            </a:lstStyle>
            <a:p>
              <a:pPr>
                <a:spcBef>
                  <a:spcPct val="0"/>
                </a:spcBef>
                <a:buClrTx/>
                <a:buSzTx/>
                <a:buNone/>
                <a:defRPr/>
              </a:pPr>
              <a:endParaRPr kumimoji="0" lang="en-US" sz="1800" b="0" kern="0" dirty="0">
                <a:solidFill>
                  <a:srgbClr val="000000"/>
                </a:solidFill>
              </a:endParaRPr>
            </a:p>
          </p:txBody>
        </p:sp>
        <p:sp>
          <p:nvSpPr>
            <p:cNvPr id="186" name="Text Box 154">
              <a:extLst>
                <a:ext uri="{FF2B5EF4-FFF2-40B4-BE49-F238E27FC236}">
                  <a16:creationId xmlns:a16="http://schemas.microsoft.com/office/drawing/2014/main" id="{E3D41932-A356-207E-668A-AB0D3CDF2A06}"/>
                </a:ext>
              </a:extLst>
            </p:cNvPr>
            <p:cNvSpPr txBox="1">
              <a:spLocks noChangeArrowheads="1"/>
            </p:cNvSpPr>
            <p:nvPr/>
          </p:nvSpPr>
          <p:spPr bwMode="auto">
            <a:xfrm>
              <a:off x="560530" y="1082770"/>
              <a:ext cx="4106861" cy="4231928"/>
            </a:xfrm>
            <a:prstGeom prst="rect">
              <a:avLst/>
            </a:prstGeom>
            <a:noFill/>
            <a:ln>
              <a:noFill/>
            </a:ln>
            <a:effectLst/>
            <a:extLst>
              <a:ext uri="{909E8E84-426E-40DD-AFC4-6F175D3DCCD1}">
                <a14:hiddenFill xmlns:a14="http://schemas.microsoft.com/office/drawing/2010/main">
                  <a:solidFill>
                    <a:srgbClr val="FF6600"/>
                  </a:solidFill>
                </a14:hiddenFill>
              </a:ext>
              <a:ext uri="{91240B29-F687-4F45-9708-019B960494DF}">
                <a14:hiddenLine xmlns:a14="http://schemas.microsoft.com/office/drawing/2010/main" w="76200" cap="rnd">
                  <a:solidFill>
                    <a:srgbClr val="00002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4064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064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064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064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064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064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064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064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064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spcAft>
                  <a:spcPts val="75"/>
                </a:spcAft>
                <a:buNone/>
                <a:defRPr/>
              </a:pPr>
              <a:r>
                <a:rPr lang="en-US" altLang="en-US" sz="975" dirty="0">
                  <a:solidFill>
                    <a:srgbClr val="000000"/>
                  </a:solidFill>
                  <a:latin typeface="Arial" panose="020B0604020202020204" pitchFamily="34" charset="0"/>
                  <a:cs typeface="Arial" panose="020B0604020202020204" pitchFamily="34" charset="0"/>
                </a:rPr>
                <a:t>  </a:t>
              </a:r>
              <a:r>
                <a:rPr lang="en-US" altLang="en-US" sz="975" dirty="0">
                  <a:solidFill>
                    <a:srgbClr val="000000"/>
                  </a:solidFill>
                  <a:ea typeface="Calibri" panose="020F0502020204030204" pitchFamily="34" charset="0"/>
                  <a:cs typeface="Calibri" panose="020F0502020204030204" pitchFamily="34" charset="0"/>
                </a:rPr>
                <a:t>1	Mountain Empire Older Citizens</a:t>
              </a:r>
            </a:p>
            <a:p>
              <a:pPr>
                <a:spcBef>
                  <a:spcPct val="0"/>
                </a:spcBef>
                <a:spcAft>
                  <a:spcPts val="75"/>
                </a:spcAft>
                <a:buNone/>
                <a:defRPr/>
              </a:pPr>
              <a:r>
                <a:rPr lang="en-US" altLang="en-US" sz="975" dirty="0">
                  <a:solidFill>
                    <a:srgbClr val="000000"/>
                  </a:solidFill>
                  <a:ea typeface="Calibri" panose="020F0502020204030204" pitchFamily="34" charset="0"/>
                  <a:cs typeface="Calibri" panose="020F0502020204030204" pitchFamily="34" charset="0"/>
                </a:rPr>
                <a:t>  2	Appalachian Agency for Senior Citizens</a:t>
              </a:r>
            </a:p>
            <a:p>
              <a:pPr>
                <a:spcBef>
                  <a:spcPct val="0"/>
                </a:spcBef>
                <a:spcAft>
                  <a:spcPts val="75"/>
                </a:spcAft>
                <a:buNone/>
                <a:defRPr/>
              </a:pPr>
              <a:r>
                <a:rPr lang="en-US" altLang="en-US" sz="975" dirty="0">
                  <a:solidFill>
                    <a:srgbClr val="000000"/>
                  </a:solidFill>
                  <a:ea typeface="Calibri" panose="020F0502020204030204" pitchFamily="34" charset="0"/>
                  <a:cs typeface="Calibri" panose="020F0502020204030204" pitchFamily="34" charset="0"/>
                </a:rPr>
                <a:t>  3	District Three Senior Services</a:t>
              </a:r>
            </a:p>
            <a:p>
              <a:pPr>
                <a:spcBef>
                  <a:spcPct val="0"/>
                </a:spcBef>
                <a:spcAft>
                  <a:spcPts val="75"/>
                </a:spcAft>
                <a:buNone/>
                <a:defRPr/>
              </a:pPr>
              <a:r>
                <a:rPr lang="en-US" altLang="en-US" sz="975" dirty="0">
                  <a:solidFill>
                    <a:srgbClr val="000000"/>
                  </a:solidFill>
                  <a:ea typeface="Calibri" panose="020F0502020204030204" pitchFamily="34" charset="0"/>
                  <a:cs typeface="Calibri" panose="020F0502020204030204" pitchFamily="34" charset="0"/>
                </a:rPr>
                <a:t>  4	New River Valley Agency on Aging</a:t>
              </a:r>
            </a:p>
            <a:p>
              <a:pPr>
                <a:spcBef>
                  <a:spcPct val="0"/>
                </a:spcBef>
                <a:spcAft>
                  <a:spcPts val="75"/>
                </a:spcAft>
                <a:buNone/>
                <a:defRPr/>
              </a:pPr>
              <a:r>
                <a:rPr lang="en-US" altLang="en-US" sz="975" dirty="0">
                  <a:solidFill>
                    <a:srgbClr val="000000"/>
                  </a:solidFill>
                  <a:ea typeface="Calibri" panose="020F0502020204030204" pitchFamily="34" charset="0"/>
                  <a:cs typeface="Calibri" panose="020F0502020204030204" pitchFamily="34" charset="0"/>
                </a:rPr>
                <a:t>  5	LOA Area Agency on Aging</a:t>
              </a:r>
            </a:p>
            <a:p>
              <a:pPr>
                <a:spcBef>
                  <a:spcPct val="0"/>
                </a:spcBef>
                <a:spcAft>
                  <a:spcPts val="75"/>
                </a:spcAft>
                <a:buNone/>
                <a:defRPr/>
              </a:pPr>
              <a:r>
                <a:rPr lang="en-US" altLang="en-US" sz="975" dirty="0">
                  <a:solidFill>
                    <a:srgbClr val="000000"/>
                  </a:solidFill>
                  <a:ea typeface="Calibri" panose="020F0502020204030204" pitchFamily="34" charset="0"/>
                  <a:cs typeface="Calibri" panose="020F0502020204030204" pitchFamily="34" charset="0"/>
                </a:rPr>
                <a:t>  6	Valley Program for Aging Services</a:t>
              </a:r>
            </a:p>
            <a:p>
              <a:pPr>
                <a:spcBef>
                  <a:spcPct val="0"/>
                </a:spcBef>
                <a:spcAft>
                  <a:spcPts val="75"/>
                </a:spcAft>
                <a:buNone/>
                <a:defRPr/>
              </a:pPr>
              <a:r>
                <a:rPr lang="en-US" altLang="en-US" sz="975" dirty="0">
                  <a:solidFill>
                    <a:srgbClr val="000000"/>
                  </a:solidFill>
                  <a:ea typeface="Calibri" panose="020F0502020204030204" pitchFamily="34" charset="0"/>
                  <a:cs typeface="Calibri" panose="020F0502020204030204" pitchFamily="34" charset="0"/>
                </a:rPr>
                <a:t>  7	Seniors First (Shenandoah AAA)</a:t>
              </a:r>
            </a:p>
            <a:p>
              <a:pPr>
                <a:spcBef>
                  <a:spcPct val="0"/>
                </a:spcBef>
                <a:spcAft>
                  <a:spcPts val="75"/>
                </a:spcAft>
                <a:buNone/>
                <a:defRPr/>
              </a:pPr>
              <a:r>
                <a:rPr lang="en-US" altLang="en-US" sz="975" dirty="0">
                  <a:solidFill>
                    <a:srgbClr val="000000"/>
                  </a:solidFill>
                  <a:ea typeface="Calibri" panose="020F0502020204030204" pitchFamily="34" charset="0"/>
                  <a:cs typeface="Calibri" panose="020F0502020204030204" pitchFamily="34" charset="0"/>
                </a:rPr>
                <a:t>  8A	Alexandria Division of Aging and Adult Services</a:t>
              </a:r>
            </a:p>
            <a:p>
              <a:pPr>
                <a:spcBef>
                  <a:spcPct val="0"/>
                </a:spcBef>
                <a:spcAft>
                  <a:spcPts val="75"/>
                </a:spcAft>
                <a:buNone/>
                <a:defRPr/>
              </a:pPr>
              <a:r>
                <a:rPr lang="en-US" altLang="en-US" sz="975" dirty="0">
                  <a:solidFill>
                    <a:srgbClr val="000000"/>
                  </a:solidFill>
                  <a:ea typeface="Calibri" panose="020F0502020204030204" pitchFamily="34" charset="0"/>
                  <a:cs typeface="Calibri" panose="020F0502020204030204" pitchFamily="34" charset="0"/>
                </a:rPr>
                <a:t>  8B	Arlington Agency on Aging</a:t>
              </a:r>
            </a:p>
            <a:p>
              <a:pPr>
                <a:spcBef>
                  <a:spcPct val="0"/>
                </a:spcBef>
                <a:spcAft>
                  <a:spcPts val="75"/>
                </a:spcAft>
                <a:buNone/>
                <a:defRPr/>
              </a:pPr>
              <a:r>
                <a:rPr lang="en-US" altLang="en-US" sz="975" dirty="0">
                  <a:solidFill>
                    <a:srgbClr val="000000"/>
                  </a:solidFill>
                  <a:ea typeface="Calibri" panose="020F0502020204030204" pitchFamily="34" charset="0"/>
                  <a:cs typeface="Calibri" panose="020F0502020204030204" pitchFamily="34" charset="0"/>
                </a:rPr>
                <a:t>  8C	Fairfax AAA</a:t>
              </a:r>
            </a:p>
            <a:p>
              <a:pPr>
                <a:spcBef>
                  <a:spcPct val="0"/>
                </a:spcBef>
                <a:spcAft>
                  <a:spcPts val="75"/>
                </a:spcAft>
                <a:buNone/>
                <a:defRPr/>
              </a:pPr>
              <a:r>
                <a:rPr lang="en-US" altLang="en-US" sz="975" dirty="0">
                  <a:solidFill>
                    <a:srgbClr val="000000"/>
                  </a:solidFill>
                  <a:ea typeface="Calibri" panose="020F0502020204030204" pitchFamily="34" charset="0"/>
                  <a:cs typeface="Calibri" panose="020F0502020204030204" pitchFamily="34" charset="0"/>
                </a:rPr>
                <a:t>  8D	Loudoun County AAA</a:t>
              </a:r>
            </a:p>
            <a:p>
              <a:pPr>
                <a:spcBef>
                  <a:spcPct val="0"/>
                </a:spcBef>
                <a:spcAft>
                  <a:spcPts val="75"/>
                </a:spcAft>
                <a:buNone/>
                <a:defRPr/>
              </a:pPr>
              <a:r>
                <a:rPr lang="en-US" altLang="en-US" sz="975" dirty="0">
                  <a:solidFill>
                    <a:srgbClr val="000000"/>
                  </a:solidFill>
                  <a:ea typeface="Calibri" panose="020F0502020204030204" pitchFamily="34" charset="0"/>
                  <a:cs typeface="Calibri" panose="020F0502020204030204" pitchFamily="34" charset="0"/>
                </a:rPr>
                <a:t>  8E	Prince William AAA</a:t>
              </a:r>
            </a:p>
            <a:p>
              <a:pPr>
                <a:spcBef>
                  <a:spcPct val="0"/>
                </a:spcBef>
                <a:spcAft>
                  <a:spcPts val="75"/>
                </a:spcAft>
                <a:buNone/>
                <a:defRPr/>
              </a:pPr>
              <a:r>
                <a:rPr lang="en-US" altLang="en-US" sz="975" dirty="0">
                  <a:solidFill>
                    <a:srgbClr val="000000"/>
                  </a:solidFill>
                  <a:ea typeface="Calibri" panose="020F0502020204030204" pitchFamily="34" charset="0"/>
                  <a:cs typeface="Calibri" panose="020F0502020204030204" pitchFamily="34" charset="0"/>
                </a:rPr>
                <a:t>  9	Encompass</a:t>
              </a:r>
            </a:p>
            <a:p>
              <a:pPr>
                <a:spcBef>
                  <a:spcPct val="0"/>
                </a:spcBef>
                <a:spcAft>
                  <a:spcPts val="75"/>
                </a:spcAft>
                <a:buNone/>
                <a:defRPr/>
              </a:pPr>
              <a:r>
                <a:rPr lang="en-US" altLang="en-US" sz="975" dirty="0">
                  <a:solidFill>
                    <a:srgbClr val="000000"/>
                  </a:solidFill>
                  <a:ea typeface="Calibri" panose="020F0502020204030204" pitchFamily="34" charset="0"/>
                  <a:cs typeface="Calibri" panose="020F0502020204030204" pitchFamily="34" charset="0"/>
                </a:rPr>
                <a:t>            Community Services Board and AAA</a:t>
              </a:r>
            </a:p>
            <a:p>
              <a:pPr>
                <a:spcBef>
                  <a:spcPct val="0"/>
                </a:spcBef>
                <a:spcAft>
                  <a:spcPts val="75"/>
                </a:spcAft>
                <a:buNone/>
                <a:defRPr/>
              </a:pPr>
              <a:r>
                <a:rPr lang="en-US" altLang="en-US" sz="975" dirty="0">
                  <a:solidFill>
                    <a:srgbClr val="000000"/>
                  </a:solidFill>
                  <a:ea typeface="Calibri" panose="020F0502020204030204" pitchFamily="34" charset="0"/>
                  <a:cs typeface="Calibri" panose="020F0502020204030204" pitchFamily="34" charset="0"/>
                </a:rPr>
                <a:t>10	Jefferson Area Board for Aging</a:t>
              </a:r>
            </a:p>
            <a:p>
              <a:pPr marL="257175" indent="-257175">
                <a:spcBef>
                  <a:spcPct val="0"/>
                </a:spcBef>
                <a:spcAft>
                  <a:spcPts val="75"/>
                </a:spcAft>
                <a:buFontTx/>
                <a:buAutoNum type="arabicPlain" startAt="11"/>
                <a:defRPr/>
              </a:pPr>
              <a:r>
                <a:rPr lang="en-US" altLang="en-US" sz="975" dirty="0">
                  <a:solidFill>
                    <a:srgbClr val="000000"/>
                  </a:solidFill>
                  <a:ea typeface="Calibri" panose="020F0502020204030204" pitchFamily="34" charset="0"/>
                  <a:cs typeface="Calibri" panose="020F0502020204030204" pitchFamily="34" charset="0"/>
                </a:rPr>
                <a:t> Central VA Alliance for Community Living</a:t>
              </a:r>
            </a:p>
            <a:p>
              <a:pPr marL="257175" indent="-257175">
                <a:spcBef>
                  <a:spcPct val="0"/>
                </a:spcBef>
                <a:spcAft>
                  <a:spcPts val="75"/>
                </a:spcAft>
                <a:buFontTx/>
                <a:buAutoNum type="arabicPlain" startAt="11"/>
                <a:defRPr/>
              </a:pPr>
              <a:r>
                <a:rPr lang="en-US" altLang="en-US" sz="975" dirty="0">
                  <a:solidFill>
                    <a:srgbClr val="000000"/>
                  </a:solidFill>
                  <a:ea typeface="Calibri" panose="020F0502020204030204" pitchFamily="34" charset="0"/>
                  <a:cs typeface="Calibri" panose="020F0502020204030204" pitchFamily="34" charset="0"/>
                </a:rPr>
                <a:t> Southern AAA</a:t>
              </a:r>
            </a:p>
            <a:p>
              <a:pPr>
                <a:spcBef>
                  <a:spcPct val="0"/>
                </a:spcBef>
                <a:spcAft>
                  <a:spcPts val="75"/>
                </a:spcAft>
                <a:buNone/>
                <a:defRPr/>
              </a:pPr>
              <a:r>
                <a:rPr lang="en-US" altLang="en-US" sz="975" dirty="0">
                  <a:solidFill>
                    <a:srgbClr val="000000"/>
                  </a:solidFill>
                  <a:ea typeface="Calibri" panose="020F0502020204030204" pitchFamily="34" charset="0"/>
                  <a:cs typeface="Calibri" panose="020F0502020204030204" pitchFamily="34" charset="0"/>
                </a:rPr>
                <a:t>13	Lake Country AAA</a:t>
              </a:r>
            </a:p>
            <a:p>
              <a:pPr>
                <a:spcBef>
                  <a:spcPct val="0"/>
                </a:spcBef>
                <a:spcAft>
                  <a:spcPts val="75"/>
                </a:spcAft>
                <a:buNone/>
                <a:defRPr/>
              </a:pPr>
              <a:r>
                <a:rPr lang="en-US" altLang="en-US" sz="975" dirty="0">
                  <a:solidFill>
                    <a:srgbClr val="000000"/>
                  </a:solidFill>
                  <a:ea typeface="Calibri" panose="020F0502020204030204" pitchFamily="34" charset="0"/>
                  <a:cs typeface="Calibri" panose="020F0502020204030204" pitchFamily="34" charset="0"/>
                </a:rPr>
                <a:t>14	Piedmont Senior Resources AAA</a:t>
              </a:r>
            </a:p>
          </p:txBody>
        </p:sp>
      </p:grpSp>
      <p:sp>
        <p:nvSpPr>
          <p:cNvPr id="191" name="TextBox 190">
            <a:extLst>
              <a:ext uri="{FF2B5EF4-FFF2-40B4-BE49-F238E27FC236}">
                <a16:creationId xmlns:a16="http://schemas.microsoft.com/office/drawing/2014/main" id="{673E7977-E89A-9BBC-ADE1-DE9A43EFA06C}"/>
              </a:ext>
            </a:extLst>
          </p:cNvPr>
          <p:cNvSpPr txBox="1"/>
          <p:nvPr/>
        </p:nvSpPr>
        <p:spPr>
          <a:xfrm>
            <a:off x="2994753" y="359003"/>
            <a:ext cx="6099142" cy="523220"/>
          </a:xfrm>
          <a:prstGeom prst="rect">
            <a:avLst/>
          </a:prstGeom>
          <a:noFill/>
        </p:spPr>
        <p:txBody>
          <a:bodyPr wrap="square">
            <a:spAutoFit/>
          </a:bodyPr>
          <a:lstStyle/>
          <a:p>
            <a:pPr algn="ctr"/>
            <a:r>
              <a:rPr lang="en-US" sz="2800" b="1" dirty="0">
                <a:solidFill>
                  <a:srgbClr val="3C5973"/>
                </a:solidFill>
                <a:latin typeface="Lato" panose="020F0502020204030203" pitchFamily="34" charset="0"/>
              </a:rPr>
              <a:t>Virginia’s 25 AAAs</a:t>
            </a:r>
          </a:p>
        </p:txBody>
      </p:sp>
    </p:spTree>
    <p:extLst>
      <p:ext uri="{BB962C8B-B14F-4D97-AF65-F5344CB8AC3E}">
        <p14:creationId xmlns:p14="http://schemas.microsoft.com/office/powerpoint/2010/main" val="20898735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796A6-8B91-FFAE-2E04-32E642079AE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D06F74F-385E-B612-4BA1-F997CDFE2C81}"/>
              </a:ext>
            </a:extLst>
          </p:cNvPr>
          <p:cNvSpPr>
            <a:spLocks noGrp="1"/>
          </p:cNvSpPr>
          <p:nvPr>
            <p:ph idx="1"/>
          </p:nvPr>
        </p:nvSpPr>
        <p:spPr/>
        <p:txBody>
          <a:bodyPr/>
          <a:lstStyle/>
          <a:p>
            <a:pPr marL="0" indent="0">
              <a:buNone/>
            </a:pPr>
            <a:r>
              <a:rPr lang="en-US" sz="2800" dirty="0">
                <a:solidFill>
                  <a:srgbClr val="3C5973"/>
                </a:solidFill>
                <a:effectLst/>
                <a:ea typeface="Calibri" panose="020F0502020204030204" pitchFamily="34" charset="0"/>
              </a:rPr>
              <a:t>The Division for Aging Services within the Department for Aging and Rehabilitative Services, in collaboration with community partners, provides and advocates for resources and services that improve the lives of older Virginians to live independently longer and participate fully in their communities. </a:t>
            </a:r>
            <a:endParaRPr lang="en-US" altLang="en-US" sz="2800" b="0" i="1" dirty="0">
              <a:solidFill>
                <a:srgbClr val="3C5973"/>
              </a:solidFill>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984910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91">
            <a:extLst>
              <a:ext uri="{FF2B5EF4-FFF2-40B4-BE49-F238E27FC236}">
                <a16:creationId xmlns:a16="http://schemas.microsoft.com/office/drawing/2014/main" id="{7E599256-2346-EC8C-A304-DC9888EABF86}"/>
              </a:ext>
            </a:extLst>
          </p:cNvPr>
          <p:cNvSpPr>
            <a:spLocks/>
          </p:cNvSpPr>
          <p:nvPr/>
        </p:nvSpPr>
        <p:spPr bwMode="auto">
          <a:xfrm>
            <a:off x="7625302" y="2786324"/>
            <a:ext cx="506413" cy="525462"/>
          </a:xfrm>
          <a:custGeom>
            <a:avLst/>
            <a:gdLst>
              <a:gd name="T0" fmla="*/ 2147483646 w 354"/>
              <a:gd name="T1" fmla="*/ 0 h 414"/>
              <a:gd name="T2" fmla="*/ 0 w 354"/>
              <a:gd name="T3" fmla="*/ 2147483646 h 414"/>
              <a:gd name="T4" fmla="*/ 2147483646 w 354"/>
              <a:gd name="T5" fmla="*/ 2147483646 h 414"/>
              <a:gd name="T6" fmla="*/ 2147483646 w 354"/>
              <a:gd name="T7" fmla="*/ 2147483646 h 414"/>
              <a:gd name="T8" fmla="*/ 2147483646 w 354"/>
              <a:gd name="T9" fmla="*/ 2147483646 h 414"/>
              <a:gd name="T10" fmla="*/ 2147483646 w 354"/>
              <a:gd name="T11" fmla="*/ 2147483646 h 414"/>
              <a:gd name="T12" fmla="*/ 2147483646 w 354"/>
              <a:gd name="T13" fmla="*/ 2147483646 h 414"/>
              <a:gd name="T14" fmla="*/ 2147483646 w 354"/>
              <a:gd name="T15" fmla="*/ 2147483646 h 414"/>
              <a:gd name="T16" fmla="*/ 2147483646 w 354"/>
              <a:gd name="T17" fmla="*/ 2147483646 h 414"/>
              <a:gd name="T18" fmla="*/ 2147483646 w 354"/>
              <a:gd name="T19" fmla="*/ 0 h 4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54"/>
              <a:gd name="T31" fmla="*/ 0 h 414"/>
              <a:gd name="T32" fmla="*/ 354 w 354"/>
              <a:gd name="T33" fmla="*/ 414 h 4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54" h="414">
                <a:moveTo>
                  <a:pt x="36" y="0"/>
                </a:moveTo>
                <a:lnTo>
                  <a:pt x="0" y="124"/>
                </a:lnTo>
                <a:lnTo>
                  <a:pt x="145" y="387"/>
                </a:lnTo>
                <a:lnTo>
                  <a:pt x="181" y="351"/>
                </a:lnTo>
                <a:lnTo>
                  <a:pt x="326" y="413"/>
                </a:lnTo>
                <a:lnTo>
                  <a:pt x="353" y="314"/>
                </a:lnTo>
                <a:lnTo>
                  <a:pt x="353" y="251"/>
                </a:lnTo>
                <a:lnTo>
                  <a:pt x="208" y="188"/>
                </a:lnTo>
                <a:lnTo>
                  <a:pt x="145" y="97"/>
                </a:lnTo>
                <a:lnTo>
                  <a:pt x="36" y="0"/>
                </a:lnTo>
              </a:path>
            </a:pathLst>
          </a:custGeom>
          <a:blipFill dpi="0" rotWithShape="1">
            <a:blip r:embed="rId2"/>
            <a:srcRect/>
            <a:tile tx="0" ty="0" sx="100000" sy="100000" flip="none" algn="tl"/>
          </a:blipFill>
          <a:ln w="12700" cap="rnd">
            <a:solidFill>
              <a:srgbClr val="5490A8"/>
            </a:solidFill>
            <a:round/>
            <a:headEnd type="none" w="sm" len="sm"/>
            <a:tailEnd type="none" w="sm" len="sm"/>
          </a:ln>
        </p:spPr>
        <p:txBody>
          <a:bodyPr/>
          <a:lstStyle/>
          <a:p>
            <a:pPr eaLnBrk="1" fontAlgn="auto" hangingPunct="1">
              <a:spcBef>
                <a:spcPts val="0"/>
              </a:spcBef>
              <a:spcAft>
                <a:spcPts val="0"/>
              </a:spcAft>
              <a:defRPr/>
            </a:pPr>
            <a:endParaRPr kumimoji="0" lang="en-US" sz="1800" b="0" kern="0" dirty="0">
              <a:solidFill>
                <a:srgbClr val="3366CC"/>
              </a:solidFill>
            </a:endParaRPr>
          </a:p>
        </p:txBody>
      </p:sp>
      <p:sp>
        <p:nvSpPr>
          <p:cNvPr id="3" name="Freeform 704">
            <a:extLst>
              <a:ext uri="{FF2B5EF4-FFF2-40B4-BE49-F238E27FC236}">
                <a16:creationId xmlns:a16="http://schemas.microsoft.com/office/drawing/2014/main" id="{9EECE1F6-5BC5-1E5A-A8B0-E3BE38E9640F}"/>
              </a:ext>
            </a:extLst>
          </p:cNvPr>
          <p:cNvSpPr>
            <a:spLocks/>
          </p:cNvSpPr>
          <p:nvPr/>
        </p:nvSpPr>
        <p:spPr bwMode="auto">
          <a:xfrm>
            <a:off x="8661940" y="4656399"/>
            <a:ext cx="406400" cy="409575"/>
          </a:xfrm>
          <a:custGeom>
            <a:avLst/>
            <a:gdLst>
              <a:gd name="T0" fmla="*/ 2147483646 w 284"/>
              <a:gd name="T1" fmla="*/ 0 h 322"/>
              <a:gd name="T2" fmla="*/ 0 w 284"/>
              <a:gd name="T3" fmla="*/ 2147483646 h 322"/>
              <a:gd name="T4" fmla="*/ 2147483646 w 284"/>
              <a:gd name="T5" fmla="*/ 2147483646 h 322"/>
              <a:gd name="T6" fmla="*/ 2147483646 w 284"/>
              <a:gd name="T7" fmla="*/ 2147483646 h 322"/>
              <a:gd name="T8" fmla="*/ 2147483646 w 284"/>
              <a:gd name="T9" fmla="*/ 2147483646 h 322"/>
              <a:gd name="T10" fmla="*/ 2147483646 w 284"/>
              <a:gd name="T11" fmla="*/ 2147483646 h 322"/>
              <a:gd name="T12" fmla="*/ 2147483646 w 284"/>
              <a:gd name="T13" fmla="*/ 2147483646 h 322"/>
              <a:gd name="T14" fmla="*/ 2147483646 w 284"/>
              <a:gd name="T15" fmla="*/ 2147483646 h 322"/>
              <a:gd name="T16" fmla="*/ 2147483646 w 284"/>
              <a:gd name="T17" fmla="*/ 2147483646 h 322"/>
              <a:gd name="T18" fmla="*/ 2147483646 w 284"/>
              <a:gd name="T19" fmla="*/ 2147483646 h 322"/>
              <a:gd name="T20" fmla="*/ 2147483646 w 284"/>
              <a:gd name="T21" fmla="*/ 0 h 3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84"/>
              <a:gd name="T34" fmla="*/ 0 h 322"/>
              <a:gd name="T35" fmla="*/ 284 w 284"/>
              <a:gd name="T36" fmla="*/ 322 h 3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84" h="322">
                <a:moveTo>
                  <a:pt x="85" y="0"/>
                </a:moveTo>
                <a:lnTo>
                  <a:pt x="0" y="46"/>
                </a:lnTo>
                <a:lnTo>
                  <a:pt x="23" y="104"/>
                </a:lnTo>
                <a:lnTo>
                  <a:pt x="98" y="104"/>
                </a:lnTo>
                <a:lnTo>
                  <a:pt x="121" y="163"/>
                </a:lnTo>
                <a:lnTo>
                  <a:pt x="76" y="189"/>
                </a:lnTo>
                <a:lnTo>
                  <a:pt x="230" y="321"/>
                </a:lnTo>
                <a:lnTo>
                  <a:pt x="281" y="316"/>
                </a:lnTo>
                <a:lnTo>
                  <a:pt x="283" y="174"/>
                </a:lnTo>
                <a:lnTo>
                  <a:pt x="205" y="108"/>
                </a:lnTo>
                <a:lnTo>
                  <a:pt x="85" y="0"/>
                </a:lnTo>
              </a:path>
            </a:pathLst>
          </a:custGeom>
          <a:solidFill>
            <a:srgbClr val="66FF99"/>
          </a:solidFill>
          <a:ln w="12700" cap="rnd">
            <a:solidFill>
              <a:srgbClr val="5490A8"/>
            </a:solidFill>
            <a:round/>
            <a:headEnd type="none" w="sm" len="sm"/>
            <a:tailEnd type="none" w="sm" len="sm"/>
          </a:ln>
        </p:spPr>
        <p:txBody>
          <a:bodyPr/>
          <a:lstStyle/>
          <a:p>
            <a:pPr eaLnBrk="1" fontAlgn="auto" hangingPunct="1">
              <a:spcBef>
                <a:spcPts val="0"/>
              </a:spcBef>
              <a:spcAft>
                <a:spcPts val="0"/>
              </a:spcAft>
              <a:defRPr/>
            </a:pPr>
            <a:endParaRPr kumimoji="0" lang="en-US" sz="1800" b="0" kern="0" dirty="0">
              <a:solidFill>
                <a:srgbClr val="3366CC"/>
              </a:solidFill>
            </a:endParaRPr>
          </a:p>
        </p:txBody>
      </p:sp>
      <p:sp>
        <p:nvSpPr>
          <p:cNvPr id="4" name="Freeform 695">
            <a:extLst>
              <a:ext uri="{FF2B5EF4-FFF2-40B4-BE49-F238E27FC236}">
                <a16:creationId xmlns:a16="http://schemas.microsoft.com/office/drawing/2014/main" id="{EB9922AB-E6F6-3631-CBAB-277BD39B66D7}"/>
              </a:ext>
            </a:extLst>
          </p:cNvPr>
          <p:cNvSpPr>
            <a:spLocks/>
          </p:cNvSpPr>
          <p:nvPr/>
        </p:nvSpPr>
        <p:spPr bwMode="auto">
          <a:xfrm>
            <a:off x="8539702" y="4602424"/>
            <a:ext cx="322263" cy="301625"/>
          </a:xfrm>
          <a:custGeom>
            <a:avLst/>
            <a:gdLst>
              <a:gd name="T0" fmla="*/ 2147483646 w 225"/>
              <a:gd name="T1" fmla="*/ 0 h 238"/>
              <a:gd name="T2" fmla="*/ 2147483646 w 225"/>
              <a:gd name="T3" fmla="*/ 0 h 238"/>
              <a:gd name="T4" fmla="*/ 0 w 225"/>
              <a:gd name="T5" fmla="*/ 2147483646 h 238"/>
              <a:gd name="T6" fmla="*/ 2147483646 w 225"/>
              <a:gd name="T7" fmla="*/ 2147483646 h 238"/>
              <a:gd name="T8" fmla="*/ 2147483646 w 225"/>
              <a:gd name="T9" fmla="*/ 2147483646 h 238"/>
              <a:gd name="T10" fmla="*/ 2147483646 w 225"/>
              <a:gd name="T11" fmla="*/ 2147483646 h 238"/>
              <a:gd name="T12" fmla="*/ 2147483646 w 225"/>
              <a:gd name="T13" fmla="*/ 2147483646 h 238"/>
              <a:gd name="T14" fmla="*/ 2147483646 w 225"/>
              <a:gd name="T15" fmla="*/ 2147483646 h 238"/>
              <a:gd name="T16" fmla="*/ 2147483646 w 225"/>
              <a:gd name="T17" fmla="*/ 2147483646 h 238"/>
              <a:gd name="T18" fmla="*/ 2147483646 w 225"/>
              <a:gd name="T19" fmla="*/ 2147483646 h 238"/>
              <a:gd name="T20" fmla="*/ 2147483646 w 225"/>
              <a:gd name="T21" fmla="*/ 0 h 23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5"/>
              <a:gd name="T34" fmla="*/ 0 h 238"/>
              <a:gd name="T35" fmla="*/ 225 w 225"/>
              <a:gd name="T36" fmla="*/ 238 h 23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5" h="238">
                <a:moveTo>
                  <a:pt x="159" y="0"/>
                </a:moveTo>
                <a:lnTo>
                  <a:pt x="24" y="0"/>
                </a:lnTo>
                <a:lnTo>
                  <a:pt x="0" y="55"/>
                </a:lnTo>
                <a:lnTo>
                  <a:pt x="64" y="221"/>
                </a:lnTo>
                <a:lnTo>
                  <a:pt x="192" y="237"/>
                </a:lnTo>
                <a:lnTo>
                  <a:pt x="224" y="205"/>
                </a:lnTo>
                <a:lnTo>
                  <a:pt x="192" y="134"/>
                </a:lnTo>
                <a:lnTo>
                  <a:pt x="112" y="134"/>
                </a:lnTo>
                <a:lnTo>
                  <a:pt x="87" y="92"/>
                </a:lnTo>
                <a:lnTo>
                  <a:pt x="181" y="58"/>
                </a:lnTo>
                <a:lnTo>
                  <a:pt x="159" y="0"/>
                </a:lnTo>
              </a:path>
            </a:pathLst>
          </a:custGeom>
          <a:solidFill>
            <a:srgbClr val="66FF99"/>
          </a:solidFill>
          <a:ln w="12700" cap="rnd">
            <a:solidFill>
              <a:srgbClr val="5490A8"/>
            </a:solidFill>
            <a:round/>
            <a:headEnd type="none" w="sm" len="sm"/>
            <a:tailEnd type="none" w="sm" len="sm"/>
          </a:ln>
        </p:spPr>
        <p:txBody>
          <a:bodyPr/>
          <a:lstStyle/>
          <a:p>
            <a:pPr eaLnBrk="1" fontAlgn="auto" hangingPunct="1">
              <a:spcBef>
                <a:spcPts val="0"/>
              </a:spcBef>
              <a:spcAft>
                <a:spcPts val="0"/>
              </a:spcAft>
              <a:defRPr/>
            </a:pPr>
            <a:endParaRPr kumimoji="0" lang="en-US" sz="1800" b="0" kern="0" dirty="0">
              <a:solidFill>
                <a:srgbClr val="3366CC"/>
              </a:solidFill>
            </a:endParaRPr>
          </a:p>
        </p:txBody>
      </p:sp>
      <p:sp>
        <p:nvSpPr>
          <p:cNvPr id="5" name="Freeform 654">
            <a:extLst>
              <a:ext uri="{FF2B5EF4-FFF2-40B4-BE49-F238E27FC236}">
                <a16:creationId xmlns:a16="http://schemas.microsoft.com/office/drawing/2014/main" id="{B5C42FE9-6DA0-1AD6-D3CA-6BD4792B2A71}"/>
              </a:ext>
            </a:extLst>
          </p:cNvPr>
          <p:cNvSpPr>
            <a:spLocks/>
          </p:cNvSpPr>
          <p:nvPr/>
        </p:nvSpPr>
        <p:spPr bwMode="auto">
          <a:xfrm>
            <a:off x="6872827" y="3902336"/>
            <a:ext cx="482600" cy="417513"/>
          </a:xfrm>
          <a:custGeom>
            <a:avLst/>
            <a:gdLst>
              <a:gd name="T0" fmla="*/ 2147483646 w 10000"/>
              <a:gd name="T1" fmla="*/ 0 h 10232"/>
              <a:gd name="T2" fmla="*/ 0 w 10000"/>
              <a:gd name="T3" fmla="*/ 2147483646 h 10232"/>
              <a:gd name="T4" fmla="*/ 2147483646 w 10000"/>
              <a:gd name="T5" fmla="*/ 2147483646 h 10232"/>
              <a:gd name="T6" fmla="*/ 2147483646 w 10000"/>
              <a:gd name="T7" fmla="*/ 2147483646 h 10232"/>
              <a:gd name="T8" fmla="*/ 2147483646 w 10000"/>
              <a:gd name="T9" fmla="*/ 2147483646 h 10232"/>
              <a:gd name="T10" fmla="*/ 2147483646 w 10000"/>
              <a:gd name="T11" fmla="*/ 2147483646 h 102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0" h="10232">
                <a:moveTo>
                  <a:pt x="4411" y="0"/>
                </a:moveTo>
                <a:lnTo>
                  <a:pt x="0" y="8083"/>
                </a:lnTo>
                <a:lnTo>
                  <a:pt x="5790" y="10232"/>
                </a:lnTo>
                <a:lnTo>
                  <a:pt x="7124" y="7966"/>
                </a:lnTo>
                <a:lnTo>
                  <a:pt x="10000" y="5038"/>
                </a:lnTo>
                <a:lnTo>
                  <a:pt x="4519" y="232"/>
                </a:lnTo>
              </a:path>
            </a:pathLst>
          </a:custGeom>
          <a:solidFill>
            <a:srgbClr val="FFFF99"/>
          </a:solidFill>
          <a:ln w="12700" cap="rnd">
            <a:solidFill>
              <a:srgbClr val="5490A8"/>
            </a:solidFill>
            <a:round/>
            <a:headEnd type="none" w="sm" len="sm"/>
            <a:tailEnd type="none" w="sm" len="sm"/>
          </a:ln>
        </p:spPr>
        <p:txBody>
          <a:bodyPr/>
          <a:lstStyle/>
          <a:p>
            <a:pPr eaLnBrk="1" fontAlgn="auto" hangingPunct="1">
              <a:spcBef>
                <a:spcPts val="0"/>
              </a:spcBef>
              <a:spcAft>
                <a:spcPts val="0"/>
              </a:spcAft>
              <a:defRPr/>
            </a:pPr>
            <a:endParaRPr kumimoji="0" lang="en-US" sz="1800" b="0" kern="0" dirty="0">
              <a:solidFill>
                <a:srgbClr val="3366CC"/>
              </a:solidFill>
            </a:endParaRPr>
          </a:p>
        </p:txBody>
      </p:sp>
      <p:sp>
        <p:nvSpPr>
          <p:cNvPr id="6" name="Freeform 620">
            <a:extLst>
              <a:ext uri="{FF2B5EF4-FFF2-40B4-BE49-F238E27FC236}">
                <a16:creationId xmlns:a16="http://schemas.microsoft.com/office/drawing/2014/main" id="{41D2A345-A763-1D7A-ADDD-F28F59DB7F9B}"/>
              </a:ext>
            </a:extLst>
          </p:cNvPr>
          <p:cNvSpPr>
            <a:spLocks/>
          </p:cNvSpPr>
          <p:nvPr/>
        </p:nvSpPr>
        <p:spPr bwMode="auto">
          <a:xfrm>
            <a:off x="5247227" y="5404111"/>
            <a:ext cx="504825" cy="366713"/>
          </a:xfrm>
          <a:custGeom>
            <a:avLst/>
            <a:gdLst>
              <a:gd name="T0" fmla="*/ 2147483646 w 353"/>
              <a:gd name="T1" fmla="*/ 2147483646 h 289"/>
              <a:gd name="T2" fmla="*/ 0 w 353"/>
              <a:gd name="T3" fmla="*/ 2147483646 h 289"/>
              <a:gd name="T4" fmla="*/ 0 w 353"/>
              <a:gd name="T5" fmla="*/ 2147483646 h 289"/>
              <a:gd name="T6" fmla="*/ 2147483646 w 353"/>
              <a:gd name="T7" fmla="*/ 2147483646 h 289"/>
              <a:gd name="T8" fmla="*/ 2147483646 w 353"/>
              <a:gd name="T9" fmla="*/ 2147483646 h 289"/>
              <a:gd name="T10" fmla="*/ 2147483646 w 353"/>
              <a:gd name="T11" fmla="*/ 2147483646 h 289"/>
              <a:gd name="T12" fmla="*/ 2147483646 w 353"/>
              <a:gd name="T13" fmla="*/ 0 h 289"/>
              <a:gd name="T14" fmla="*/ 2147483646 w 353"/>
              <a:gd name="T15" fmla="*/ 2147483646 h 289"/>
              <a:gd name="T16" fmla="*/ 2147483646 w 353"/>
              <a:gd name="T17" fmla="*/ 0 h 289"/>
              <a:gd name="T18" fmla="*/ 2147483646 w 353"/>
              <a:gd name="T19" fmla="*/ 2147483646 h 2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53"/>
              <a:gd name="T31" fmla="*/ 0 h 289"/>
              <a:gd name="T32" fmla="*/ 353 w 353"/>
              <a:gd name="T33" fmla="*/ 289 h 28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53" h="289">
                <a:moveTo>
                  <a:pt x="63" y="72"/>
                </a:moveTo>
                <a:lnTo>
                  <a:pt x="0" y="72"/>
                </a:lnTo>
                <a:lnTo>
                  <a:pt x="0" y="134"/>
                </a:lnTo>
                <a:lnTo>
                  <a:pt x="63" y="198"/>
                </a:lnTo>
                <a:lnTo>
                  <a:pt x="63" y="288"/>
                </a:lnTo>
                <a:lnTo>
                  <a:pt x="298" y="288"/>
                </a:lnTo>
                <a:lnTo>
                  <a:pt x="352" y="0"/>
                </a:lnTo>
                <a:lnTo>
                  <a:pt x="261" y="36"/>
                </a:lnTo>
                <a:lnTo>
                  <a:pt x="89" y="0"/>
                </a:lnTo>
                <a:lnTo>
                  <a:pt x="63" y="72"/>
                </a:lnTo>
              </a:path>
            </a:pathLst>
          </a:custGeom>
          <a:solidFill>
            <a:srgbClr val="66FF99"/>
          </a:solidFill>
          <a:ln w="12700" cap="rnd">
            <a:solidFill>
              <a:srgbClr val="5490A8"/>
            </a:solidFill>
            <a:round/>
            <a:headEnd type="none" w="sm" len="sm"/>
            <a:tailEnd type="none" w="sm" len="sm"/>
          </a:ln>
        </p:spPr>
        <p:txBody>
          <a:bodyPr/>
          <a:lstStyle/>
          <a:p>
            <a:pPr eaLnBrk="1" fontAlgn="auto" hangingPunct="1">
              <a:spcBef>
                <a:spcPts val="0"/>
              </a:spcBef>
              <a:spcAft>
                <a:spcPts val="0"/>
              </a:spcAft>
              <a:defRPr/>
            </a:pPr>
            <a:endParaRPr kumimoji="0" lang="en-US" sz="1800" b="0" kern="0" dirty="0">
              <a:solidFill>
                <a:srgbClr val="3366CC"/>
              </a:solidFill>
            </a:endParaRPr>
          </a:p>
        </p:txBody>
      </p:sp>
      <p:sp>
        <p:nvSpPr>
          <p:cNvPr id="7" name="Freeform 662">
            <a:extLst>
              <a:ext uri="{FF2B5EF4-FFF2-40B4-BE49-F238E27FC236}">
                <a16:creationId xmlns:a16="http://schemas.microsoft.com/office/drawing/2014/main" id="{5CD079DF-9812-9FB7-CF74-A975F709A70F}"/>
              </a:ext>
            </a:extLst>
          </p:cNvPr>
          <p:cNvSpPr>
            <a:spLocks/>
          </p:cNvSpPr>
          <p:nvPr/>
        </p:nvSpPr>
        <p:spPr bwMode="auto">
          <a:xfrm>
            <a:off x="7547515" y="4465899"/>
            <a:ext cx="673100" cy="458787"/>
          </a:xfrm>
          <a:custGeom>
            <a:avLst/>
            <a:gdLst>
              <a:gd name="T0" fmla="*/ 2147483646 w 470"/>
              <a:gd name="T1" fmla="*/ 2147483646 h 352"/>
              <a:gd name="T2" fmla="*/ 2147483646 w 470"/>
              <a:gd name="T3" fmla="*/ 2147483646 h 352"/>
              <a:gd name="T4" fmla="*/ 2147483646 w 470"/>
              <a:gd name="T5" fmla="*/ 2147483646 h 352"/>
              <a:gd name="T6" fmla="*/ 0 w 470"/>
              <a:gd name="T7" fmla="*/ 2147483646 h 352"/>
              <a:gd name="T8" fmla="*/ 2147483646 w 470"/>
              <a:gd name="T9" fmla="*/ 2147483646 h 352"/>
              <a:gd name="T10" fmla="*/ 2147483646 w 470"/>
              <a:gd name="T11" fmla="*/ 2147483646 h 352"/>
              <a:gd name="T12" fmla="*/ 2147483646 w 470"/>
              <a:gd name="T13" fmla="*/ 2147483646 h 352"/>
              <a:gd name="T14" fmla="*/ 2147483646 w 470"/>
              <a:gd name="T15" fmla="*/ 2147483646 h 352"/>
              <a:gd name="T16" fmla="*/ 2147483646 w 470"/>
              <a:gd name="T17" fmla="*/ 2147483646 h 352"/>
              <a:gd name="T18" fmla="*/ 2147483646 w 470"/>
              <a:gd name="T19" fmla="*/ 2147483646 h 352"/>
              <a:gd name="T20" fmla="*/ 2147483646 w 470"/>
              <a:gd name="T21" fmla="*/ 2147483646 h 352"/>
              <a:gd name="T22" fmla="*/ 2147483646 w 470"/>
              <a:gd name="T23" fmla="*/ 2147483646 h 352"/>
              <a:gd name="T24" fmla="*/ 2147483646 w 470"/>
              <a:gd name="T25" fmla="*/ 2147483646 h 352"/>
              <a:gd name="T26" fmla="*/ 2147483646 w 470"/>
              <a:gd name="T27" fmla="*/ 2147483646 h 352"/>
              <a:gd name="T28" fmla="*/ 2147483646 w 470"/>
              <a:gd name="T29" fmla="*/ 2147483646 h 352"/>
              <a:gd name="T30" fmla="*/ 2147483646 w 470"/>
              <a:gd name="T31" fmla="*/ 0 h 352"/>
              <a:gd name="T32" fmla="*/ 2147483646 w 470"/>
              <a:gd name="T33" fmla="*/ 2147483646 h 35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70"/>
              <a:gd name="T52" fmla="*/ 0 h 352"/>
              <a:gd name="T53" fmla="*/ 470 w 470"/>
              <a:gd name="T54" fmla="*/ 352 h 35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70" h="352">
                <a:moveTo>
                  <a:pt x="54" y="98"/>
                </a:moveTo>
                <a:lnTo>
                  <a:pt x="54" y="126"/>
                </a:lnTo>
                <a:lnTo>
                  <a:pt x="27" y="197"/>
                </a:lnTo>
                <a:lnTo>
                  <a:pt x="0" y="224"/>
                </a:lnTo>
                <a:lnTo>
                  <a:pt x="90" y="287"/>
                </a:lnTo>
                <a:lnTo>
                  <a:pt x="145" y="260"/>
                </a:lnTo>
                <a:lnTo>
                  <a:pt x="172" y="287"/>
                </a:lnTo>
                <a:lnTo>
                  <a:pt x="262" y="351"/>
                </a:lnTo>
                <a:lnTo>
                  <a:pt x="352" y="351"/>
                </a:lnTo>
                <a:lnTo>
                  <a:pt x="469" y="224"/>
                </a:lnTo>
                <a:lnTo>
                  <a:pt x="469" y="161"/>
                </a:lnTo>
                <a:lnTo>
                  <a:pt x="380" y="197"/>
                </a:lnTo>
                <a:lnTo>
                  <a:pt x="316" y="126"/>
                </a:lnTo>
                <a:lnTo>
                  <a:pt x="262" y="98"/>
                </a:lnTo>
                <a:lnTo>
                  <a:pt x="235" y="35"/>
                </a:lnTo>
                <a:lnTo>
                  <a:pt x="145" y="0"/>
                </a:lnTo>
                <a:lnTo>
                  <a:pt x="54" y="98"/>
                </a:lnTo>
              </a:path>
            </a:pathLst>
          </a:custGeom>
          <a:solidFill>
            <a:srgbClr val="66FF99"/>
          </a:solidFill>
          <a:ln w="12700" cap="rnd">
            <a:solidFill>
              <a:srgbClr val="5490A8"/>
            </a:solidFill>
            <a:round/>
            <a:headEnd type="none" w="sm" len="sm"/>
            <a:tailEnd type="none" w="sm" len="sm"/>
          </a:ln>
        </p:spPr>
        <p:txBody>
          <a:bodyPr/>
          <a:lstStyle/>
          <a:p>
            <a:pPr eaLnBrk="1" fontAlgn="auto" hangingPunct="1">
              <a:spcBef>
                <a:spcPts val="0"/>
              </a:spcBef>
              <a:spcAft>
                <a:spcPts val="0"/>
              </a:spcAft>
              <a:defRPr/>
            </a:pPr>
            <a:endParaRPr kumimoji="0" lang="en-US" sz="1800" b="0" kern="0" dirty="0">
              <a:solidFill>
                <a:srgbClr val="3366CC"/>
              </a:solidFill>
            </a:endParaRPr>
          </a:p>
        </p:txBody>
      </p:sp>
      <p:sp>
        <p:nvSpPr>
          <p:cNvPr id="8" name="Freeform 625">
            <a:extLst>
              <a:ext uri="{FF2B5EF4-FFF2-40B4-BE49-F238E27FC236}">
                <a16:creationId xmlns:a16="http://schemas.microsoft.com/office/drawing/2014/main" id="{75F257FC-49E2-53B8-9ACF-39C2F22F1BA7}"/>
              </a:ext>
            </a:extLst>
          </p:cNvPr>
          <p:cNvSpPr>
            <a:spLocks/>
          </p:cNvSpPr>
          <p:nvPr/>
        </p:nvSpPr>
        <p:spPr bwMode="auto">
          <a:xfrm>
            <a:off x="5674265" y="3835661"/>
            <a:ext cx="544512" cy="688975"/>
          </a:xfrm>
          <a:custGeom>
            <a:avLst/>
            <a:gdLst>
              <a:gd name="T0" fmla="*/ 0 w 381"/>
              <a:gd name="T1" fmla="*/ 2147483646 h 542"/>
              <a:gd name="T2" fmla="*/ 0 w 381"/>
              <a:gd name="T3" fmla="*/ 2147483646 h 542"/>
              <a:gd name="T4" fmla="*/ 2147483646 w 381"/>
              <a:gd name="T5" fmla="*/ 2147483646 h 542"/>
              <a:gd name="T6" fmla="*/ 2147483646 w 381"/>
              <a:gd name="T7" fmla="*/ 2147483646 h 542"/>
              <a:gd name="T8" fmla="*/ 2147483646 w 381"/>
              <a:gd name="T9" fmla="*/ 2147483646 h 542"/>
              <a:gd name="T10" fmla="*/ 2147483646 w 381"/>
              <a:gd name="T11" fmla="*/ 2147483646 h 542"/>
              <a:gd name="T12" fmla="*/ 2147483646 w 381"/>
              <a:gd name="T13" fmla="*/ 2147483646 h 542"/>
              <a:gd name="T14" fmla="*/ 2147483646 w 381"/>
              <a:gd name="T15" fmla="*/ 0 h 542"/>
              <a:gd name="T16" fmla="*/ 2147483646 w 381"/>
              <a:gd name="T17" fmla="*/ 2147483646 h 542"/>
              <a:gd name="T18" fmla="*/ 2147483646 w 381"/>
              <a:gd name="T19" fmla="*/ 2147483646 h 542"/>
              <a:gd name="T20" fmla="*/ 0 w 381"/>
              <a:gd name="T21" fmla="*/ 2147483646 h 5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81"/>
              <a:gd name="T34" fmla="*/ 0 h 542"/>
              <a:gd name="T35" fmla="*/ 381 w 381"/>
              <a:gd name="T36" fmla="*/ 542 h 5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81" h="542">
                <a:moveTo>
                  <a:pt x="0" y="352"/>
                </a:moveTo>
                <a:lnTo>
                  <a:pt x="0" y="442"/>
                </a:lnTo>
                <a:lnTo>
                  <a:pt x="145" y="541"/>
                </a:lnTo>
                <a:lnTo>
                  <a:pt x="172" y="479"/>
                </a:lnTo>
                <a:lnTo>
                  <a:pt x="289" y="290"/>
                </a:lnTo>
                <a:lnTo>
                  <a:pt x="344" y="290"/>
                </a:lnTo>
                <a:lnTo>
                  <a:pt x="380" y="226"/>
                </a:lnTo>
                <a:lnTo>
                  <a:pt x="145" y="0"/>
                </a:lnTo>
                <a:lnTo>
                  <a:pt x="27" y="226"/>
                </a:lnTo>
                <a:lnTo>
                  <a:pt x="54" y="253"/>
                </a:lnTo>
                <a:lnTo>
                  <a:pt x="0" y="352"/>
                </a:lnTo>
              </a:path>
            </a:pathLst>
          </a:custGeom>
          <a:solidFill>
            <a:srgbClr val="66FF99"/>
          </a:solidFill>
          <a:ln w="12700" cap="rnd">
            <a:solidFill>
              <a:srgbClr val="5490A8"/>
            </a:solidFill>
            <a:round/>
            <a:headEnd type="none" w="sm" len="sm"/>
            <a:tailEnd type="none" w="sm" len="sm"/>
          </a:ln>
        </p:spPr>
        <p:txBody>
          <a:bodyPr/>
          <a:lstStyle/>
          <a:p>
            <a:pPr eaLnBrk="1" fontAlgn="auto" hangingPunct="1">
              <a:spcBef>
                <a:spcPts val="0"/>
              </a:spcBef>
              <a:spcAft>
                <a:spcPts val="0"/>
              </a:spcAft>
              <a:defRPr/>
            </a:pPr>
            <a:endParaRPr kumimoji="0" lang="en-US" sz="1800" b="0" kern="0" dirty="0">
              <a:solidFill>
                <a:srgbClr val="3366CC"/>
              </a:solidFill>
            </a:endParaRPr>
          </a:p>
        </p:txBody>
      </p:sp>
      <p:sp>
        <p:nvSpPr>
          <p:cNvPr id="9" name="Freeform 587">
            <a:extLst>
              <a:ext uri="{FF2B5EF4-FFF2-40B4-BE49-F238E27FC236}">
                <a16:creationId xmlns:a16="http://schemas.microsoft.com/office/drawing/2014/main" id="{BB672A78-CC31-1FE9-A920-F46F50BEB56F}"/>
              </a:ext>
            </a:extLst>
          </p:cNvPr>
          <p:cNvSpPr>
            <a:spLocks/>
          </p:cNvSpPr>
          <p:nvPr/>
        </p:nvSpPr>
        <p:spPr bwMode="auto">
          <a:xfrm>
            <a:off x="6539452" y="4237299"/>
            <a:ext cx="596900" cy="527050"/>
          </a:xfrm>
          <a:custGeom>
            <a:avLst/>
            <a:gdLst>
              <a:gd name="T0" fmla="*/ 0 w 416"/>
              <a:gd name="T1" fmla="*/ 2147483646 h 415"/>
              <a:gd name="T2" fmla="*/ 0 w 416"/>
              <a:gd name="T3" fmla="*/ 2147483646 h 415"/>
              <a:gd name="T4" fmla="*/ 2147483646 w 416"/>
              <a:gd name="T5" fmla="*/ 2147483646 h 415"/>
              <a:gd name="T6" fmla="*/ 2147483646 w 416"/>
              <a:gd name="T7" fmla="*/ 2147483646 h 415"/>
              <a:gd name="T8" fmla="*/ 2147483646 w 416"/>
              <a:gd name="T9" fmla="*/ 2147483646 h 415"/>
              <a:gd name="T10" fmla="*/ 2147483646 w 416"/>
              <a:gd name="T11" fmla="*/ 0 h 415"/>
              <a:gd name="T12" fmla="*/ 2147483646 w 416"/>
              <a:gd name="T13" fmla="*/ 2147483646 h 415"/>
              <a:gd name="T14" fmla="*/ 2147483646 w 416"/>
              <a:gd name="T15" fmla="*/ 2147483646 h 415"/>
              <a:gd name="T16" fmla="*/ 0 w 416"/>
              <a:gd name="T17" fmla="*/ 2147483646 h 4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16"/>
              <a:gd name="T28" fmla="*/ 0 h 415"/>
              <a:gd name="T29" fmla="*/ 416 w 416"/>
              <a:gd name="T30" fmla="*/ 415 h 4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16" h="415">
                <a:moveTo>
                  <a:pt x="0" y="127"/>
                </a:moveTo>
                <a:lnTo>
                  <a:pt x="0" y="225"/>
                </a:lnTo>
                <a:lnTo>
                  <a:pt x="180" y="387"/>
                </a:lnTo>
                <a:lnTo>
                  <a:pt x="261" y="414"/>
                </a:lnTo>
                <a:lnTo>
                  <a:pt x="415" y="63"/>
                </a:lnTo>
                <a:lnTo>
                  <a:pt x="234" y="0"/>
                </a:lnTo>
                <a:lnTo>
                  <a:pt x="116" y="36"/>
                </a:lnTo>
                <a:lnTo>
                  <a:pt x="62" y="127"/>
                </a:lnTo>
                <a:lnTo>
                  <a:pt x="0" y="127"/>
                </a:lnTo>
              </a:path>
            </a:pathLst>
          </a:custGeom>
          <a:solidFill>
            <a:srgbClr val="66FF99"/>
          </a:solidFill>
          <a:ln w="12700" cap="rnd">
            <a:solidFill>
              <a:srgbClr val="5490A8"/>
            </a:solidFill>
            <a:round/>
            <a:headEnd type="none" w="sm" len="sm"/>
            <a:tailEnd type="none" w="sm" len="sm"/>
          </a:ln>
        </p:spPr>
        <p:txBody>
          <a:bodyPr/>
          <a:lstStyle/>
          <a:p>
            <a:pPr eaLnBrk="1" fontAlgn="auto" hangingPunct="1">
              <a:spcBef>
                <a:spcPts val="0"/>
              </a:spcBef>
              <a:spcAft>
                <a:spcPts val="0"/>
              </a:spcAft>
              <a:defRPr/>
            </a:pPr>
            <a:endParaRPr kumimoji="0" lang="en-US" sz="1800" b="0" kern="0" dirty="0">
              <a:solidFill>
                <a:srgbClr val="3366CC"/>
              </a:solidFill>
            </a:endParaRPr>
          </a:p>
        </p:txBody>
      </p:sp>
      <p:sp>
        <p:nvSpPr>
          <p:cNvPr id="10" name="Freeform 588">
            <a:extLst>
              <a:ext uri="{FF2B5EF4-FFF2-40B4-BE49-F238E27FC236}">
                <a16:creationId xmlns:a16="http://schemas.microsoft.com/office/drawing/2014/main" id="{FD9E667C-0A14-41B1-0AE5-0626B7B2CE1A}"/>
              </a:ext>
            </a:extLst>
          </p:cNvPr>
          <p:cNvSpPr>
            <a:spLocks/>
          </p:cNvSpPr>
          <p:nvPr/>
        </p:nvSpPr>
        <p:spPr bwMode="auto">
          <a:xfrm>
            <a:off x="6161627" y="3880111"/>
            <a:ext cx="550863" cy="636588"/>
          </a:xfrm>
          <a:custGeom>
            <a:avLst/>
            <a:gdLst>
              <a:gd name="T0" fmla="*/ 2147483646 w 434"/>
              <a:gd name="T1" fmla="*/ 2147483646 h 597"/>
              <a:gd name="T2" fmla="*/ 0 w 434"/>
              <a:gd name="T3" fmla="*/ 2147483646 h 597"/>
              <a:gd name="T4" fmla="*/ 2147483646 w 434"/>
              <a:gd name="T5" fmla="*/ 2147483646 h 597"/>
              <a:gd name="T6" fmla="*/ 2147483646 w 434"/>
              <a:gd name="T7" fmla="*/ 2147483646 h 597"/>
              <a:gd name="T8" fmla="*/ 2147483646 w 434"/>
              <a:gd name="T9" fmla="*/ 2147483646 h 597"/>
              <a:gd name="T10" fmla="*/ 2147483646 w 434"/>
              <a:gd name="T11" fmla="*/ 2147483646 h 597"/>
              <a:gd name="T12" fmla="*/ 2147483646 w 434"/>
              <a:gd name="T13" fmla="*/ 2147483646 h 597"/>
              <a:gd name="T14" fmla="*/ 2147483646 w 434"/>
              <a:gd name="T15" fmla="*/ 2147483646 h 597"/>
              <a:gd name="T16" fmla="*/ 2147483646 w 434"/>
              <a:gd name="T17" fmla="*/ 2147483646 h 597"/>
              <a:gd name="T18" fmla="*/ 2147483646 w 434"/>
              <a:gd name="T19" fmla="*/ 2147483646 h 597"/>
              <a:gd name="T20" fmla="*/ 2147483646 w 434"/>
              <a:gd name="T21" fmla="*/ 2147483646 h 597"/>
              <a:gd name="T22" fmla="*/ 2147483646 w 434"/>
              <a:gd name="T23" fmla="*/ 0 h 597"/>
              <a:gd name="T24" fmla="*/ 2147483646 w 434"/>
              <a:gd name="T25" fmla="*/ 2147483646 h 597"/>
              <a:gd name="T26" fmla="*/ 2147483646 w 434"/>
              <a:gd name="T27" fmla="*/ 2147483646 h 59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34"/>
              <a:gd name="T43" fmla="*/ 0 h 597"/>
              <a:gd name="T44" fmla="*/ 434 w 434"/>
              <a:gd name="T45" fmla="*/ 597 h 59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34" h="597">
                <a:moveTo>
                  <a:pt x="42" y="231"/>
                </a:moveTo>
                <a:lnTo>
                  <a:pt x="0" y="304"/>
                </a:lnTo>
                <a:lnTo>
                  <a:pt x="42" y="304"/>
                </a:lnTo>
                <a:lnTo>
                  <a:pt x="104" y="335"/>
                </a:lnTo>
                <a:lnTo>
                  <a:pt x="104" y="408"/>
                </a:lnTo>
                <a:lnTo>
                  <a:pt x="166" y="450"/>
                </a:lnTo>
                <a:lnTo>
                  <a:pt x="268" y="596"/>
                </a:lnTo>
                <a:lnTo>
                  <a:pt x="300" y="596"/>
                </a:lnTo>
                <a:lnTo>
                  <a:pt x="300" y="482"/>
                </a:lnTo>
                <a:lnTo>
                  <a:pt x="371" y="482"/>
                </a:lnTo>
                <a:lnTo>
                  <a:pt x="433" y="377"/>
                </a:lnTo>
                <a:lnTo>
                  <a:pt x="268" y="0"/>
                </a:lnTo>
                <a:lnTo>
                  <a:pt x="166" y="189"/>
                </a:lnTo>
                <a:lnTo>
                  <a:pt x="42" y="231"/>
                </a:lnTo>
              </a:path>
            </a:pathLst>
          </a:custGeom>
          <a:solidFill>
            <a:srgbClr val="FFFF99"/>
          </a:solidFill>
          <a:ln w="12700" cap="rnd">
            <a:solidFill>
              <a:srgbClr val="5490A8"/>
            </a:solidFill>
            <a:round/>
            <a:headEnd type="none" w="sm" len="sm"/>
            <a:tailEnd type="none" w="sm" len="sm"/>
          </a:ln>
        </p:spPr>
        <p:txBody>
          <a:bodyPr/>
          <a:lstStyle/>
          <a:p>
            <a:pPr eaLnBrk="1" fontAlgn="auto" hangingPunct="1">
              <a:spcBef>
                <a:spcPts val="0"/>
              </a:spcBef>
              <a:spcAft>
                <a:spcPts val="0"/>
              </a:spcAft>
              <a:defRPr/>
            </a:pPr>
            <a:endParaRPr kumimoji="0" lang="en-US" sz="1800" b="0" kern="0" dirty="0">
              <a:solidFill>
                <a:srgbClr val="3366CC"/>
              </a:solidFill>
            </a:endParaRPr>
          </a:p>
        </p:txBody>
      </p:sp>
      <p:sp>
        <p:nvSpPr>
          <p:cNvPr id="11" name="Freeform 589">
            <a:extLst>
              <a:ext uri="{FF2B5EF4-FFF2-40B4-BE49-F238E27FC236}">
                <a16:creationId xmlns:a16="http://schemas.microsoft.com/office/drawing/2014/main" id="{9C332B07-AB57-C8E5-DFE6-21B9806F8059}"/>
              </a:ext>
            </a:extLst>
          </p:cNvPr>
          <p:cNvSpPr>
            <a:spLocks/>
          </p:cNvSpPr>
          <p:nvPr/>
        </p:nvSpPr>
        <p:spPr bwMode="auto">
          <a:xfrm>
            <a:off x="7172865" y="4843724"/>
            <a:ext cx="454025" cy="366712"/>
          </a:xfrm>
          <a:custGeom>
            <a:avLst/>
            <a:gdLst>
              <a:gd name="T0" fmla="*/ 0 w 316"/>
              <a:gd name="T1" fmla="*/ 0 h 289"/>
              <a:gd name="T2" fmla="*/ 0 w 316"/>
              <a:gd name="T3" fmla="*/ 2147483646 h 289"/>
              <a:gd name="T4" fmla="*/ 2147483646 w 316"/>
              <a:gd name="T5" fmla="*/ 2147483646 h 289"/>
              <a:gd name="T6" fmla="*/ 2147483646 w 316"/>
              <a:gd name="T7" fmla="*/ 2147483646 h 289"/>
              <a:gd name="T8" fmla="*/ 2147483646 w 316"/>
              <a:gd name="T9" fmla="*/ 2147483646 h 289"/>
              <a:gd name="T10" fmla="*/ 2147483646 w 316"/>
              <a:gd name="T11" fmla="*/ 2147483646 h 289"/>
              <a:gd name="T12" fmla="*/ 2147483646 w 316"/>
              <a:gd name="T13" fmla="*/ 2147483646 h 289"/>
              <a:gd name="T14" fmla="*/ 0 w 316"/>
              <a:gd name="T15" fmla="*/ 0 h 289"/>
              <a:gd name="T16" fmla="*/ 0 60000 65536"/>
              <a:gd name="T17" fmla="*/ 0 60000 65536"/>
              <a:gd name="T18" fmla="*/ 0 60000 65536"/>
              <a:gd name="T19" fmla="*/ 0 60000 65536"/>
              <a:gd name="T20" fmla="*/ 0 60000 65536"/>
              <a:gd name="T21" fmla="*/ 0 60000 65536"/>
              <a:gd name="T22" fmla="*/ 0 60000 65536"/>
              <a:gd name="T23" fmla="*/ 0 60000 65536"/>
              <a:gd name="T24" fmla="*/ 0 w 316"/>
              <a:gd name="T25" fmla="*/ 0 h 289"/>
              <a:gd name="T26" fmla="*/ 316 w 316"/>
              <a:gd name="T27" fmla="*/ 289 h 28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6" h="289">
                <a:moveTo>
                  <a:pt x="0" y="0"/>
                </a:moveTo>
                <a:lnTo>
                  <a:pt x="0" y="163"/>
                </a:lnTo>
                <a:lnTo>
                  <a:pt x="117" y="252"/>
                </a:lnTo>
                <a:lnTo>
                  <a:pt x="172" y="252"/>
                </a:lnTo>
                <a:lnTo>
                  <a:pt x="261" y="288"/>
                </a:lnTo>
                <a:lnTo>
                  <a:pt x="261" y="126"/>
                </a:lnTo>
                <a:lnTo>
                  <a:pt x="315" y="99"/>
                </a:lnTo>
                <a:lnTo>
                  <a:pt x="0" y="0"/>
                </a:lnTo>
              </a:path>
            </a:pathLst>
          </a:custGeom>
          <a:solidFill>
            <a:srgbClr val="66FF99"/>
          </a:solidFill>
          <a:ln w="12700" cap="rnd">
            <a:solidFill>
              <a:srgbClr val="5490A8"/>
            </a:solidFill>
            <a:round/>
            <a:headEnd type="none" w="sm" len="sm"/>
            <a:tailEnd type="none" w="sm" len="sm"/>
          </a:ln>
        </p:spPr>
        <p:txBody>
          <a:bodyPr/>
          <a:lstStyle/>
          <a:p>
            <a:pPr eaLnBrk="1" fontAlgn="auto" hangingPunct="1">
              <a:spcBef>
                <a:spcPts val="0"/>
              </a:spcBef>
              <a:spcAft>
                <a:spcPts val="0"/>
              </a:spcAft>
              <a:defRPr/>
            </a:pPr>
            <a:endParaRPr kumimoji="0" lang="en-US" sz="1800" b="0" kern="0" dirty="0">
              <a:solidFill>
                <a:srgbClr val="3366CC"/>
              </a:solidFill>
            </a:endParaRPr>
          </a:p>
        </p:txBody>
      </p:sp>
      <p:sp>
        <p:nvSpPr>
          <p:cNvPr id="12" name="Freeform 590">
            <a:extLst>
              <a:ext uri="{FF2B5EF4-FFF2-40B4-BE49-F238E27FC236}">
                <a16:creationId xmlns:a16="http://schemas.microsoft.com/office/drawing/2014/main" id="{B1308E88-B1F6-61DF-71AE-6655BB7CF442}"/>
              </a:ext>
            </a:extLst>
          </p:cNvPr>
          <p:cNvSpPr>
            <a:spLocks/>
          </p:cNvSpPr>
          <p:nvPr/>
        </p:nvSpPr>
        <p:spPr bwMode="auto">
          <a:xfrm>
            <a:off x="8030115" y="4757999"/>
            <a:ext cx="525462" cy="417512"/>
          </a:xfrm>
          <a:custGeom>
            <a:avLst/>
            <a:gdLst>
              <a:gd name="T0" fmla="*/ 2147483646 w 367"/>
              <a:gd name="T1" fmla="*/ 0 h 328"/>
              <a:gd name="T2" fmla="*/ 2147483646 w 367"/>
              <a:gd name="T3" fmla="*/ 2147483646 h 328"/>
              <a:gd name="T4" fmla="*/ 2147483646 w 367"/>
              <a:gd name="T5" fmla="*/ 2147483646 h 328"/>
              <a:gd name="T6" fmla="*/ 2147483646 w 367"/>
              <a:gd name="T7" fmla="*/ 2147483646 h 328"/>
              <a:gd name="T8" fmla="*/ 2147483646 w 367"/>
              <a:gd name="T9" fmla="*/ 2147483646 h 328"/>
              <a:gd name="T10" fmla="*/ 2147483646 w 367"/>
              <a:gd name="T11" fmla="*/ 2147483646 h 328"/>
              <a:gd name="T12" fmla="*/ 0 w 367"/>
              <a:gd name="T13" fmla="*/ 2147483646 h 328"/>
              <a:gd name="T14" fmla="*/ 2147483646 w 367"/>
              <a:gd name="T15" fmla="*/ 0 h 328"/>
              <a:gd name="T16" fmla="*/ 0 60000 65536"/>
              <a:gd name="T17" fmla="*/ 0 60000 65536"/>
              <a:gd name="T18" fmla="*/ 0 60000 65536"/>
              <a:gd name="T19" fmla="*/ 0 60000 65536"/>
              <a:gd name="T20" fmla="*/ 0 60000 65536"/>
              <a:gd name="T21" fmla="*/ 0 60000 65536"/>
              <a:gd name="T22" fmla="*/ 0 60000 65536"/>
              <a:gd name="T23" fmla="*/ 0 60000 65536"/>
              <a:gd name="T24" fmla="*/ 0 w 367"/>
              <a:gd name="T25" fmla="*/ 0 h 328"/>
              <a:gd name="T26" fmla="*/ 367 w 367"/>
              <a:gd name="T27" fmla="*/ 328 h 3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67" h="328">
                <a:moveTo>
                  <a:pt x="131" y="0"/>
                </a:moveTo>
                <a:lnTo>
                  <a:pt x="332" y="34"/>
                </a:lnTo>
                <a:lnTo>
                  <a:pt x="366" y="101"/>
                </a:lnTo>
                <a:lnTo>
                  <a:pt x="194" y="230"/>
                </a:lnTo>
                <a:lnTo>
                  <a:pt x="7" y="327"/>
                </a:lnTo>
                <a:lnTo>
                  <a:pt x="9" y="317"/>
                </a:lnTo>
                <a:lnTo>
                  <a:pt x="0" y="130"/>
                </a:lnTo>
                <a:lnTo>
                  <a:pt x="131" y="0"/>
                </a:lnTo>
              </a:path>
            </a:pathLst>
          </a:custGeom>
          <a:solidFill>
            <a:srgbClr val="FFFF99"/>
          </a:solidFill>
          <a:ln w="12700" cap="rnd">
            <a:solidFill>
              <a:srgbClr val="5490A8"/>
            </a:solidFill>
            <a:round/>
            <a:headEnd type="none" w="sm" len="sm"/>
            <a:tailEnd type="none" w="sm" len="sm"/>
          </a:ln>
        </p:spPr>
        <p:txBody>
          <a:bodyPr/>
          <a:lstStyle/>
          <a:p>
            <a:pPr eaLnBrk="1" fontAlgn="auto" hangingPunct="1">
              <a:spcBef>
                <a:spcPts val="0"/>
              </a:spcBef>
              <a:spcAft>
                <a:spcPts val="0"/>
              </a:spcAft>
              <a:defRPr/>
            </a:pPr>
            <a:endParaRPr kumimoji="0" lang="en-US" sz="1800" b="0" kern="0" dirty="0">
              <a:solidFill>
                <a:srgbClr val="3366CC"/>
              </a:solidFill>
            </a:endParaRPr>
          </a:p>
        </p:txBody>
      </p:sp>
      <p:sp>
        <p:nvSpPr>
          <p:cNvPr id="13" name="Freeform 592">
            <a:extLst>
              <a:ext uri="{FF2B5EF4-FFF2-40B4-BE49-F238E27FC236}">
                <a16:creationId xmlns:a16="http://schemas.microsoft.com/office/drawing/2014/main" id="{4DBFA967-0FA8-CCA0-512E-981BB8F8051A}"/>
              </a:ext>
            </a:extLst>
          </p:cNvPr>
          <p:cNvSpPr>
            <a:spLocks/>
          </p:cNvSpPr>
          <p:nvPr/>
        </p:nvSpPr>
        <p:spPr bwMode="auto">
          <a:xfrm>
            <a:off x="7823740" y="2625986"/>
            <a:ext cx="506412" cy="561975"/>
          </a:xfrm>
          <a:custGeom>
            <a:avLst/>
            <a:gdLst>
              <a:gd name="T0" fmla="*/ 0 w 353"/>
              <a:gd name="T1" fmla="*/ 2147483646 h 442"/>
              <a:gd name="T2" fmla="*/ 2147483646 w 353"/>
              <a:gd name="T3" fmla="*/ 2147483646 h 442"/>
              <a:gd name="T4" fmla="*/ 2147483646 w 353"/>
              <a:gd name="T5" fmla="*/ 2147483646 h 442"/>
              <a:gd name="T6" fmla="*/ 2147483646 w 353"/>
              <a:gd name="T7" fmla="*/ 2147483646 h 442"/>
              <a:gd name="T8" fmla="*/ 2147483646 w 353"/>
              <a:gd name="T9" fmla="*/ 2147483646 h 442"/>
              <a:gd name="T10" fmla="*/ 2147483646 w 353"/>
              <a:gd name="T11" fmla="*/ 2147483646 h 442"/>
              <a:gd name="T12" fmla="*/ 2147483646 w 353"/>
              <a:gd name="T13" fmla="*/ 2147483646 h 442"/>
              <a:gd name="T14" fmla="*/ 2147483646 w 353"/>
              <a:gd name="T15" fmla="*/ 0 h 442"/>
              <a:gd name="T16" fmla="*/ 0 w 353"/>
              <a:gd name="T17" fmla="*/ 2147483646 h 4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3"/>
              <a:gd name="T28" fmla="*/ 0 h 442"/>
              <a:gd name="T29" fmla="*/ 353 w 353"/>
              <a:gd name="T30" fmla="*/ 442 h 44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3" h="442">
                <a:moveTo>
                  <a:pt x="0" y="224"/>
                </a:moveTo>
                <a:lnTo>
                  <a:pt x="63" y="314"/>
                </a:lnTo>
                <a:lnTo>
                  <a:pt x="208" y="378"/>
                </a:lnTo>
                <a:lnTo>
                  <a:pt x="208" y="441"/>
                </a:lnTo>
                <a:lnTo>
                  <a:pt x="298" y="414"/>
                </a:lnTo>
                <a:lnTo>
                  <a:pt x="352" y="350"/>
                </a:lnTo>
                <a:lnTo>
                  <a:pt x="325" y="188"/>
                </a:lnTo>
                <a:lnTo>
                  <a:pt x="118" y="0"/>
                </a:lnTo>
                <a:lnTo>
                  <a:pt x="0" y="224"/>
                </a:lnTo>
              </a:path>
            </a:pathLst>
          </a:custGeom>
          <a:blipFill dpi="0" rotWithShape="1">
            <a:blip r:embed="rId2"/>
            <a:srcRect/>
            <a:tile tx="0" ty="0" sx="100000" sy="100000" flip="none" algn="tl"/>
          </a:blipFill>
          <a:ln w="12700" cap="rnd">
            <a:solidFill>
              <a:srgbClr val="5490A8"/>
            </a:solidFill>
            <a:round/>
            <a:headEnd type="none" w="sm" len="sm"/>
            <a:tailEnd type="none" w="sm" len="sm"/>
          </a:ln>
        </p:spPr>
        <p:txBody>
          <a:bodyPr/>
          <a:lstStyle/>
          <a:p>
            <a:pPr eaLnBrk="1" fontAlgn="auto" hangingPunct="1">
              <a:spcBef>
                <a:spcPts val="0"/>
              </a:spcBef>
              <a:spcAft>
                <a:spcPts val="0"/>
              </a:spcAft>
              <a:defRPr/>
            </a:pPr>
            <a:endParaRPr kumimoji="0" lang="en-US" sz="1800" b="0" kern="0" dirty="0">
              <a:solidFill>
                <a:srgbClr val="3366CC"/>
              </a:solidFill>
            </a:endParaRPr>
          </a:p>
        </p:txBody>
      </p:sp>
      <p:sp>
        <p:nvSpPr>
          <p:cNvPr id="14" name="Oval 593">
            <a:extLst>
              <a:ext uri="{FF2B5EF4-FFF2-40B4-BE49-F238E27FC236}">
                <a16:creationId xmlns:a16="http://schemas.microsoft.com/office/drawing/2014/main" id="{88ACD385-0D89-3458-9933-092ADEF6973A}"/>
              </a:ext>
            </a:extLst>
          </p:cNvPr>
          <p:cNvSpPr>
            <a:spLocks noChangeArrowheads="1"/>
          </p:cNvSpPr>
          <p:nvPr/>
        </p:nvSpPr>
        <p:spPr bwMode="auto">
          <a:xfrm>
            <a:off x="8192040" y="4761174"/>
            <a:ext cx="146050" cy="130175"/>
          </a:xfrm>
          <a:prstGeom prst="ellipse">
            <a:avLst/>
          </a:prstGeom>
          <a:solidFill>
            <a:srgbClr val="FFFF99"/>
          </a:solidFill>
          <a:ln w="12700">
            <a:solidFill>
              <a:srgbClr val="5490A8"/>
            </a:solidFill>
            <a:round/>
            <a:headEnd/>
            <a:tailEnd/>
          </a:ln>
        </p:spPr>
        <p:txBody>
          <a:bodyPr wrap="none" anchor="ctr"/>
          <a:lstStyle>
            <a:lvl1pPr>
              <a:spcBef>
                <a:spcPct val="20000"/>
              </a:spcBef>
              <a:buClr>
                <a:schemeClr val="accent1"/>
              </a:buClr>
              <a:buSzPct val="70000"/>
              <a:buFont typeface="Monotype Sorts" pitchFamily="2" charset="2"/>
              <a:buChar char="n"/>
              <a:defRPr kumimoji="1" sz="2000" b="1">
                <a:solidFill>
                  <a:schemeClr val="tx1"/>
                </a:solidFill>
                <a:latin typeface="Arial" panose="020B0604020202020204" pitchFamily="34" charset="0"/>
              </a:defRPr>
            </a:lvl1pPr>
            <a:lvl2pPr marL="742950" indent="-285750">
              <a:spcBef>
                <a:spcPct val="20000"/>
              </a:spcBef>
              <a:buChar char="–"/>
              <a:defRPr kumimoji="1" sz="2000" b="1">
                <a:solidFill>
                  <a:schemeClr val="tx1"/>
                </a:solidFill>
                <a:latin typeface="Arial" panose="020B0604020202020204" pitchFamily="34" charset="0"/>
              </a:defRPr>
            </a:lvl2pPr>
            <a:lvl3pPr marL="1143000" indent="-228600">
              <a:spcBef>
                <a:spcPct val="20000"/>
              </a:spcBef>
              <a:buChar char="•"/>
              <a:defRPr kumimoji="1" sz="2000" b="1">
                <a:solidFill>
                  <a:schemeClr val="tx1"/>
                </a:solidFill>
                <a:latin typeface="Arial" panose="020B0604020202020204" pitchFamily="34" charset="0"/>
              </a:defRPr>
            </a:lvl3pPr>
            <a:lvl4pPr marL="1600200" indent="-228600">
              <a:spcBef>
                <a:spcPct val="20000"/>
              </a:spcBef>
              <a:buChar char="–"/>
              <a:defRPr kumimoji="1" sz="2000" b="1">
                <a:solidFill>
                  <a:schemeClr val="tx1"/>
                </a:solidFill>
                <a:latin typeface="Arial" panose="020B0604020202020204" pitchFamily="34" charset="0"/>
              </a:defRPr>
            </a:lvl4pPr>
            <a:lvl5pPr marL="2057400" indent="-228600">
              <a:spcBef>
                <a:spcPct val="20000"/>
              </a:spcBef>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chemeClr val="tx1"/>
                </a:solidFill>
                <a:latin typeface="Arial" panose="020B0604020202020204" pitchFamily="34" charset="0"/>
              </a:defRPr>
            </a:lvl9pPr>
          </a:lstStyle>
          <a:p>
            <a:pPr eaLnBrk="1" fontAlgn="auto" hangingPunct="1">
              <a:spcBef>
                <a:spcPct val="0"/>
              </a:spcBef>
              <a:spcAft>
                <a:spcPts val="0"/>
              </a:spcAft>
              <a:buClrTx/>
              <a:buSzTx/>
              <a:buFontTx/>
              <a:buNone/>
              <a:defRPr/>
            </a:pPr>
            <a:endParaRPr kumimoji="0" lang="en-US" sz="2400" b="0" kern="0" dirty="0">
              <a:solidFill>
                <a:srgbClr val="000000"/>
              </a:solidFill>
            </a:endParaRPr>
          </a:p>
        </p:txBody>
      </p:sp>
      <p:sp>
        <p:nvSpPr>
          <p:cNvPr id="15" name="Freeform 594">
            <a:extLst>
              <a:ext uri="{FF2B5EF4-FFF2-40B4-BE49-F238E27FC236}">
                <a16:creationId xmlns:a16="http://schemas.microsoft.com/office/drawing/2014/main" id="{996DA518-D4AC-88EC-D470-575F2BA550B2}"/>
              </a:ext>
            </a:extLst>
          </p:cNvPr>
          <p:cNvSpPr>
            <a:spLocks/>
          </p:cNvSpPr>
          <p:nvPr/>
        </p:nvSpPr>
        <p:spPr bwMode="auto">
          <a:xfrm>
            <a:off x="7831677" y="5050099"/>
            <a:ext cx="714375" cy="481012"/>
          </a:xfrm>
          <a:custGeom>
            <a:avLst/>
            <a:gdLst>
              <a:gd name="T0" fmla="*/ 0 w 498"/>
              <a:gd name="T1" fmla="*/ 2147483646 h 379"/>
              <a:gd name="T2" fmla="*/ 2147483646 w 498"/>
              <a:gd name="T3" fmla="*/ 2147483646 h 379"/>
              <a:gd name="T4" fmla="*/ 2147483646 w 498"/>
              <a:gd name="T5" fmla="*/ 2147483646 h 379"/>
              <a:gd name="T6" fmla="*/ 2147483646 w 498"/>
              <a:gd name="T7" fmla="*/ 2147483646 h 379"/>
              <a:gd name="T8" fmla="*/ 2147483646 w 498"/>
              <a:gd name="T9" fmla="*/ 2147483646 h 379"/>
              <a:gd name="T10" fmla="*/ 2147483646 w 498"/>
              <a:gd name="T11" fmla="*/ 2147483646 h 379"/>
              <a:gd name="T12" fmla="*/ 2147483646 w 498"/>
              <a:gd name="T13" fmla="*/ 2147483646 h 379"/>
              <a:gd name="T14" fmla="*/ 2147483646 w 498"/>
              <a:gd name="T15" fmla="*/ 0 h 379"/>
              <a:gd name="T16" fmla="*/ 2147483646 w 498"/>
              <a:gd name="T17" fmla="*/ 2147483646 h 379"/>
              <a:gd name="T18" fmla="*/ 0 w 498"/>
              <a:gd name="T19" fmla="*/ 2147483646 h 37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98"/>
              <a:gd name="T31" fmla="*/ 0 h 379"/>
              <a:gd name="T32" fmla="*/ 498 w 498"/>
              <a:gd name="T33" fmla="*/ 379 h 37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98" h="379">
                <a:moveTo>
                  <a:pt x="0" y="216"/>
                </a:moveTo>
                <a:lnTo>
                  <a:pt x="63" y="251"/>
                </a:lnTo>
                <a:lnTo>
                  <a:pt x="118" y="216"/>
                </a:lnTo>
                <a:lnTo>
                  <a:pt x="118" y="378"/>
                </a:lnTo>
                <a:lnTo>
                  <a:pt x="154" y="378"/>
                </a:lnTo>
                <a:lnTo>
                  <a:pt x="497" y="126"/>
                </a:lnTo>
                <a:lnTo>
                  <a:pt x="470" y="27"/>
                </a:lnTo>
                <a:lnTo>
                  <a:pt x="325" y="0"/>
                </a:lnTo>
                <a:lnTo>
                  <a:pt x="140" y="86"/>
                </a:lnTo>
                <a:lnTo>
                  <a:pt x="0" y="216"/>
                </a:lnTo>
              </a:path>
            </a:pathLst>
          </a:custGeom>
          <a:solidFill>
            <a:srgbClr val="FFFF99"/>
          </a:solidFill>
          <a:ln w="12700" cap="rnd">
            <a:solidFill>
              <a:srgbClr val="5490A8"/>
            </a:solidFill>
            <a:round/>
            <a:headEnd type="none" w="sm" len="sm"/>
            <a:tailEnd type="none" w="sm" len="sm"/>
          </a:ln>
        </p:spPr>
        <p:txBody>
          <a:bodyPr/>
          <a:lstStyle/>
          <a:p>
            <a:pPr eaLnBrk="1" fontAlgn="auto" hangingPunct="1">
              <a:spcBef>
                <a:spcPts val="0"/>
              </a:spcBef>
              <a:spcAft>
                <a:spcPts val="0"/>
              </a:spcAft>
              <a:defRPr/>
            </a:pPr>
            <a:endParaRPr kumimoji="0" lang="en-US" sz="1800" b="0" kern="0" dirty="0">
              <a:solidFill>
                <a:srgbClr val="3366CC"/>
              </a:solidFill>
            </a:endParaRPr>
          </a:p>
        </p:txBody>
      </p:sp>
      <p:sp>
        <p:nvSpPr>
          <p:cNvPr id="16" name="Freeform 595">
            <a:extLst>
              <a:ext uri="{FF2B5EF4-FFF2-40B4-BE49-F238E27FC236}">
                <a16:creationId xmlns:a16="http://schemas.microsoft.com/office/drawing/2014/main" id="{850B0F38-D00C-0F28-4584-7E6E6B9DA2AA}"/>
              </a:ext>
            </a:extLst>
          </p:cNvPr>
          <p:cNvSpPr>
            <a:spLocks/>
          </p:cNvSpPr>
          <p:nvPr/>
        </p:nvSpPr>
        <p:spPr bwMode="auto">
          <a:xfrm>
            <a:off x="9514427" y="3791211"/>
            <a:ext cx="658813" cy="733425"/>
          </a:xfrm>
          <a:custGeom>
            <a:avLst/>
            <a:gdLst>
              <a:gd name="T0" fmla="*/ 2147483646 w 460"/>
              <a:gd name="T1" fmla="*/ 2147483646 h 578"/>
              <a:gd name="T2" fmla="*/ 2147483646 w 460"/>
              <a:gd name="T3" fmla="*/ 2147483646 h 578"/>
              <a:gd name="T4" fmla="*/ 2147483646 w 460"/>
              <a:gd name="T5" fmla="*/ 2147483646 h 578"/>
              <a:gd name="T6" fmla="*/ 2147483646 w 460"/>
              <a:gd name="T7" fmla="*/ 2147483646 h 578"/>
              <a:gd name="T8" fmla="*/ 0 w 460"/>
              <a:gd name="T9" fmla="*/ 2147483646 h 578"/>
              <a:gd name="T10" fmla="*/ 2147483646 w 460"/>
              <a:gd name="T11" fmla="*/ 2147483646 h 578"/>
              <a:gd name="T12" fmla="*/ 2147483646 w 460"/>
              <a:gd name="T13" fmla="*/ 2147483646 h 578"/>
              <a:gd name="T14" fmla="*/ 2147483646 w 460"/>
              <a:gd name="T15" fmla="*/ 2147483646 h 578"/>
              <a:gd name="T16" fmla="*/ 2147483646 w 460"/>
              <a:gd name="T17" fmla="*/ 2147483646 h 578"/>
              <a:gd name="T18" fmla="*/ 2147483646 w 460"/>
              <a:gd name="T19" fmla="*/ 2147483646 h 578"/>
              <a:gd name="T20" fmla="*/ 2147483646 w 460"/>
              <a:gd name="T21" fmla="*/ 2147483646 h 578"/>
              <a:gd name="T22" fmla="*/ 2147483646 w 460"/>
              <a:gd name="T23" fmla="*/ 0 h 578"/>
              <a:gd name="T24" fmla="*/ 2147483646 w 460"/>
              <a:gd name="T25" fmla="*/ 2147483646 h 578"/>
              <a:gd name="T26" fmla="*/ 2147483646 w 460"/>
              <a:gd name="T27" fmla="*/ 2147483646 h 57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60"/>
              <a:gd name="T43" fmla="*/ 0 h 578"/>
              <a:gd name="T44" fmla="*/ 460 w 460"/>
              <a:gd name="T45" fmla="*/ 578 h 57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60" h="578">
                <a:moveTo>
                  <a:pt x="197" y="63"/>
                </a:moveTo>
                <a:lnTo>
                  <a:pt x="142" y="127"/>
                </a:lnTo>
                <a:lnTo>
                  <a:pt x="118" y="262"/>
                </a:lnTo>
                <a:lnTo>
                  <a:pt x="54" y="262"/>
                </a:lnTo>
                <a:lnTo>
                  <a:pt x="0" y="515"/>
                </a:lnTo>
                <a:lnTo>
                  <a:pt x="118" y="515"/>
                </a:lnTo>
                <a:lnTo>
                  <a:pt x="118" y="577"/>
                </a:lnTo>
                <a:lnTo>
                  <a:pt x="197" y="542"/>
                </a:lnTo>
                <a:lnTo>
                  <a:pt x="224" y="326"/>
                </a:lnTo>
                <a:lnTo>
                  <a:pt x="341" y="127"/>
                </a:lnTo>
                <a:lnTo>
                  <a:pt x="405" y="163"/>
                </a:lnTo>
                <a:lnTo>
                  <a:pt x="459" y="0"/>
                </a:lnTo>
                <a:lnTo>
                  <a:pt x="197" y="36"/>
                </a:lnTo>
                <a:lnTo>
                  <a:pt x="197" y="63"/>
                </a:lnTo>
              </a:path>
            </a:pathLst>
          </a:custGeom>
          <a:solidFill>
            <a:srgbClr val="66FF99"/>
          </a:solidFill>
          <a:ln w="12700" cap="rnd">
            <a:solidFill>
              <a:srgbClr val="5490A8"/>
            </a:solidFill>
            <a:round/>
            <a:headEnd type="none" w="sm" len="sm"/>
            <a:tailEnd type="none" w="sm" len="sm"/>
          </a:ln>
        </p:spPr>
        <p:txBody>
          <a:bodyPr/>
          <a:lstStyle/>
          <a:p>
            <a:pPr eaLnBrk="1" fontAlgn="auto" hangingPunct="1">
              <a:spcBef>
                <a:spcPts val="0"/>
              </a:spcBef>
              <a:spcAft>
                <a:spcPts val="0"/>
              </a:spcAft>
              <a:defRPr/>
            </a:pPr>
            <a:endParaRPr kumimoji="0" lang="en-US" sz="1800" b="0" kern="0" dirty="0">
              <a:solidFill>
                <a:srgbClr val="3366CC"/>
              </a:solidFill>
            </a:endParaRPr>
          </a:p>
        </p:txBody>
      </p:sp>
      <p:sp>
        <p:nvSpPr>
          <p:cNvPr id="17" name="Freeform 596">
            <a:extLst>
              <a:ext uri="{FF2B5EF4-FFF2-40B4-BE49-F238E27FC236}">
                <a16:creationId xmlns:a16="http://schemas.microsoft.com/office/drawing/2014/main" id="{61BE74B9-1AA8-CB45-4F8C-916794AF98D0}"/>
              </a:ext>
            </a:extLst>
          </p:cNvPr>
          <p:cNvSpPr>
            <a:spLocks/>
          </p:cNvSpPr>
          <p:nvPr/>
        </p:nvSpPr>
        <p:spPr bwMode="auto">
          <a:xfrm>
            <a:off x="2999327" y="4557974"/>
            <a:ext cx="581025" cy="606425"/>
          </a:xfrm>
          <a:custGeom>
            <a:avLst/>
            <a:gdLst>
              <a:gd name="T0" fmla="*/ 2147483646 w 406"/>
              <a:gd name="T1" fmla="*/ 2147483646 h 478"/>
              <a:gd name="T2" fmla="*/ 2147483646 w 406"/>
              <a:gd name="T3" fmla="*/ 0 h 478"/>
              <a:gd name="T4" fmla="*/ 0 w 406"/>
              <a:gd name="T5" fmla="*/ 2147483646 h 478"/>
              <a:gd name="T6" fmla="*/ 2147483646 w 406"/>
              <a:gd name="T7" fmla="*/ 2147483646 h 478"/>
              <a:gd name="T8" fmla="*/ 2147483646 w 406"/>
              <a:gd name="T9" fmla="*/ 2147483646 h 478"/>
              <a:gd name="T10" fmla="*/ 2147483646 w 406"/>
              <a:gd name="T11" fmla="*/ 2147483646 h 478"/>
              <a:gd name="T12" fmla="*/ 2147483646 w 406"/>
              <a:gd name="T13" fmla="*/ 2147483646 h 478"/>
              <a:gd name="T14" fmla="*/ 2147483646 w 406"/>
              <a:gd name="T15" fmla="*/ 2147483646 h 478"/>
              <a:gd name="T16" fmla="*/ 2147483646 w 406"/>
              <a:gd name="T17" fmla="*/ 2147483646 h 478"/>
              <a:gd name="T18" fmla="*/ 2147483646 w 406"/>
              <a:gd name="T19" fmla="*/ 2147483646 h 478"/>
              <a:gd name="T20" fmla="*/ 2147483646 w 406"/>
              <a:gd name="T21" fmla="*/ 2147483646 h 4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06"/>
              <a:gd name="T34" fmla="*/ 0 h 478"/>
              <a:gd name="T35" fmla="*/ 406 w 406"/>
              <a:gd name="T36" fmla="*/ 478 h 47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06" h="478">
                <a:moveTo>
                  <a:pt x="261" y="36"/>
                </a:moveTo>
                <a:lnTo>
                  <a:pt x="234" y="0"/>
                </a:lnTo>
                <a:lnTo>
                  <a:pt x="0" y="225"/>
                </a:lnTo>
                <a:lnTo>
                  <a:pt x="118" y="477"/>
                </a:lnTo>
                <a:lnTo>
                  <a:pt x="207" y="477"/>
                </a:lnTo>
                <a:lnTo>
                  <a:pt x="234" y="415"/>
                </a:lnTo>
                <a:lnTo>
                  <a:pt x="288" y="388"/>
                </a:lnTo>
                <a:lnTo>
                  <a:pt x="405" y="288"/>
                </a:lnTo>
                <a:lnTo>
                  <a:pt x="352" y="261"/>
                </a:lnTo>
                <a:lnTo>
                  <a:pt x="234" y="63"/>
                </a:lnTo>
                <a:lnTo>
                  <a:pt x="261" y="36"/>
                </a:lnTo>
              </a:path>
            </a:pathLst>
          </a:custGeom>
          <a:solidFill>
            <a:srgbClr val="66FF99"/>
          </a:solidFill>
          <a:ln w="12700" cap="rnd">
            <a:solidFill>
              <a:srgbClr val="5490A8"/>
            </a:solidFill>
            <a:round/>
            <a:headEnd type="none" w="sm" len="sm"/>
            <a:tailEnd type="none" w="sm" len="sm"/>
          </a:ln>
        </p:spPr>
        <p:txBody>
          <a:bodyPr/>
          <a:lstStyle/>
          <a:p>
            <a:pPr eaLnBrk="1" fontAlgn="auto" hangingPunct="1">
              <a:spcBef>
                <a:spcPts val="0"/>
              </a:spcBef>
              <a:spcAft>
                <a:spcPts val="0"/>
              </a:spcAft>
              <a:defRPr/>
            </a:pPr>
            <a:endParaRPr kumimoji="0" lang="en-US" sz="1800" b="0" kern="0" dirty="0">
              <a:solidFill>
                <a:srgbClr val="3366CC"/>
              </a:solidFill>
            </a:endParaRPr>
          </a:p>
        </p:txBody>
      </p:sp>
      <p:sp>
        <p:nvSpPr>
          <p:cNvPr id="18" name="Freeform 597">
            <a:extLst>
              <a:ext uri="{FF2B5EF4-FFF2-40B4-BE49-F238E27FC236}">
                <a16:creationId xmlns:a16="http://schemas.microsoft.com/office/drawing/2014/main" id="{ECD13EDC-9F2B-2CBC-8F6E-3AA102B9A4C6}"/>
              </a:ext>
            </a:extLst>
          </p:cNvPr>
          <p:cNvSpPr>
            <a:spLocks/>
          </p:cNvSpPr>
          <p:nvPr/>
        </p:nvSpPr>
        <p:spPr bwMode="auto">
          <a:xfrm>
            <a:off x="2753265" y="4843724"/>
            <a:ext cx="415925" cy="447675"/>
          </a:xfrm>
          <a:custGeom>
            <a:avLst/>
            <a:gdLst>
              <a:gd name="T0" fmla="*/ 2147483646 w 291"/>
              <a:gd name="T1" fmla="*/ 0 h 352"/>
              <a:gd name="T2" fmla="*/ 0 w 291"/>
              <a:gd name="T3" fmla="*/ 2147483646 h 352"/>
              <a:gd name="T4" fmla="*/ 0 w 291"/>
              <a:gd name="T5" fmla="*/ 2147483646 h 352"/>
              <a:gd name="T6" fmla="*/ 2147483646 w 291"/>
              <a:gd name="T7" fmla="*/ 2147483646 h 352"/>
              <a:gd name="T8" fmla="*/ 2147483646 w 291"/>
              <a:gd name="T9" fmla="*/ 2147483646 h 352"/>
              <a:gd name="T10" fmla="*/ 2147483646 w 291"/>
              <a:gd name="T11" fmla="*/ 2147483646 h 352"/>
              <a:gd name="T12" fmla="*/ 2147483646 w 291"/>
              <a:gd name="T13" fmla="*/ 0 h 352"/>
              <a:gd name="T14" fmla="*/ 0 60000 65536"/>
              <a:gd name="T15" fmla="*/ 0 60000 65536"/>
              <a:gd name="T16" fmla="*/ 0 60000 65536"/>
              <a:gd name="T17" fmla="*/ 0 60000 65536"/>
              <a:gd name="T18" fmla="*/ 0 60000 65536"/>
              <a:gd name="T19" fmla="*/ 0 60000 65536"/>
              <a:gd name="T20" fmla="*/ 0 60000 65536"/>
              <a:gd name="T21" fmla="*/ 0 w 291"/>
              <a:gd name="T22" fmla="*/ 0 h 352"/>
              <a:gd name="T23" fmla="*/ 291 w 291"/>
              <a:gd name="T24" fmla="*/ 352 h 3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1" h="352">
                <a:moveTo>
                  <a:pt x="172" y="0"/>
                </a:moveTo>
                <a:lnTo>
                  <a:pt x="0" y="126"/>
                </a:lnTo>
                <a:lnTo>
                  <a:pt x="0" y="190"/>
                </a:lnTo>
                <a:lnTo>
                  <a:pt x="118" y="351"/>
                </a:lnTo>
                <a:lnTo>
                  <a:pt x="145" y="315"/>
                </a:lnTo>
                <a:lnTo>
                  <a:pt x="290" y="252"/>
                </a:lnTo>
                <a:lnTo>
                  <a:pt x="172" y="0"/>
                </a:lnTo>
              </a:path>
            </a:pathLst>
          </a:custGeom>
          <a:solidFill>
            <a:srgbClr val="66FF99"/>
          </a:solidFill>
          <a:ln w="12700" cap="rnd">
            <a:solidFill>
              <a:srgbClr val="5490A8"/>
            </a:solidFill>
            <a:round/>
            <a:headEnd type="none" w="sm" len="sm"/>
            <a:tailEnd type="none" w="sm" len="sm"/>
          </a:ln>
        </p:spPr>
        <p:txBody>
          <a:bodyPr/>
          <a:lstStyle/>
          <a:p>
            <a:pPr eaLnBrk="1" fontAlgn="auto" hangingPunct="1">
              <a:spcBef>
                <a:spcPts val="0"/>
              </a:spcBef>
              <a:spcAft>
                <a:spcPts val="0"/>
              </a:spcAft>
              <a:defRPr/>
            </a:pPr>
            <a:endParaRPr kumimoji="0" lang="en-US" sz="1800" b="0" kern="0" dirty="0">
              <a:solidFill>
                <a:srgbClr val="3366CC"/>
              </a:solidFill>
            </a:endParaRPr>
          </a:p>
        </p:txBody>
      </p:sp>
      <p:grpSp>
        <p:nvGrpSpPr>
          <p:cNvPr id="19" name="Group 1">
            <a:extLst>
              <a:ext uri="{FF2B5EF4-FFF2-40B4-BE49-F238E27FC236}">
                <a16:creationId xmlns:a16="http://schemas.microsoft.com/office/drawing/2014/main" id="{954B21D9-6389-D5EF-FF11-25BD3A7C1165}"/>
              </a:ext>
            </a:extLst>
          </p:cNvPr>
          <p:cNvGrpSpPr>
            <a:grpSpLocks/>
          </p:cNvGrpSpPr>
          <p:nvPr/>
        </p:nvGrpSpPr>
        <p:grpSpPr bwMode="auto">
          <a:xfrm>
            <a:off x="1542002" y="5004061"/>
            <a:ext cx="1458913" cy="733425"/>
            <a:chOff x="222250" y="5482986"/>
            <a:chExt cx="1458357" cy="732974"/>
          </a:xfrm>
        </p:grpSpPr>
        <p:sp>
          <p:nvSpPr>
            <p:cNvPr id="20" name="Freeform 598">
              <a:extLst>
                <a:ext uri="{FF2B5EF4-FFF2-40B4-BE49-F238E27FC236}">
                  <a16:creationId xmlns:a16="http://schemas.microsoft.com/office/drawing/2014/main" id="{CB63626D-B4B3-BFDA-1978-E501EADD6199}"/>
                </a:ext>
              </a:extLst>
            </p:cNvPr>
            <p:cNvSpPr>
              <a:spLocks/>
            </p:cNvSpPr>
            <p:nvPr/>
          </p:nvSpPr>
          <p:spPr bwMode="auto">
            <a:xfrm>
              <a:off x="1096630" y="5482986"/>
              <a:ext cx="583977" cy="493409"/>
            </a:xfrm>
            <a:custGeom>
              <a:avLst/>
              <a:gdLst>
                <a:gd name="T0" fmla="*/ 2147483646 w 408"/>
                <a:gd name="T1" fmla="*/ 2147483646 h 388"/>
                <a:gd name="T2" fmla="*/ 2147483646 w 408"/>
                <a:gd name="T3" fmla="*/ 0 h 388"/>
                <a:gd name="T4" fmla="*/ 2147483646 w 408"/>
                <a:gd name="T5" fmla="*/ 2147483646 h 388"/>
                <a:gd name="T6" fmla="*/ 2147483646 w 408"/>
                <a:gd name="T7" fmla="*/ 2147483646 h 388"/>
                <a:gd name="T8" fmla="*/ 0 w 408"/>
                <a:gd name="T9" fmla="*/ 2147483646 h 388"/>
                <a:gd name="T10" fmla="*/ 0 w 408"/>
                <a:gd name="T11" fmla="*/ 2147483646 h 388"/>
                <a:gd name="T12" fmla="*/ 2147483646 w 408"/>
                <a:gd name="T13" fmla="*/ 2147483646 h 388"/>
                <a:gd name="T14" fmla="*/ 2147483646 w 408"/>
                <a:gd name="T15" fmla="*/ 2147483646 h 388"/>
                <a:gd name="T16" fmla="*/ 2147483646 w 408"/>
                <a:gd name="T17" fmla="*/ 2147483646 h 388"/>
                <a:gd name="T18" fmla="*/ 2147483646 w 408"/>
                <a:gd name="T19" fmla="*/ 2147483646 h 388"/>
                <a:gd name="T20" fmla="*/ 2147483646 w 408"/>
                <a:gd name="T21" fmla="*/ 2147483646 h 388"/>
                <a:gd name="T22" fmla="*/ 2147483646 w 408"/>
                <a:gd name="T23" fmla="*/ 2147483646 h 388"/>
                <a:gd name="T24" fmla="*/ 2147483646 w 408"/>
                <a:gd name="T25" fmla="*/ 2147483646 h 388"/>
                <a:gd name="T26" fmla="*/ 2147483646 w 408"/>
                <a:gd name="T27" fmla="*/ 2147483646 h 388"/>
                <a:gd name="T28" fmla="*/ 2147483646 w 408"/>
                <a:gd name="T29" fmla="*/ 2147483646 h 38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08"/>
                <a:gd name="T46" fmla="*/ 0 h 388"/>
                <a:gd name="T47" fmla="*/ 408 w 408"/>
                <a:gd name="T48" fmla="*/ 388 h 38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08" h="388">
                  <a:moveTo>
                    <a:pt x="235" y="63"/>
                  </a:moveTo>
                  <a:lnTo>
                    <a:pt x="235" y="0"/>
                  </a:lnTo>
                  <a:lnTo>
                    <a:pt x="81" y="63"/>
                  </a:lnTo>
                  <a:lnTo>
                    <a:pt x="81" y="162"/>
                  </a:lnTo>
                  <a:lnTo>
                    <a:pt x="0" y="189"/>
                  </a:lnTo>
                  <a:lnTo>
                    <a:pt x="0" y="287"/>
                  </a:lnTo>
                  <a:lnTo>
                    <a:pt x="54" y="387"/>
                  </a:lnTo>
                  <a:lnTo>
                    <a:pt x="81" y="314"/>
                  </a:lnTo>
                  <a:lnTo>
                    <a:pt x="145" y="351"/>
                  </a:lnTo>
                  <a:lnTo>
                    <a:pt x="172" y="287"/>
                  </a:lnTo>
                  <a:lnTo>
                    <a:pt x="353" y="287"/>
                  </a:lnTo>
                  <a:lnTo>
                    <a:pt x="407" y="287"/>
                  </a:lnTo>
                  <a:lnTo>
                    <a:pt x="380" y="189"/>
                  </a:lnTo>
                  <a:lnTo>
                    <a:pt x="353" y="225"/>
                  </a:lnTo>
                  <a:lnTo>
                    <a:pt x="235" y="63"/>
                  </a:lnTo>
                </a:path>
              </a:pathLst>
            </a:custGeom>
            <a:solidFill>
              <a:srgbClr val="66FF99"/>
            </a:solidFill>
            <a:ln w="12700" cap="rnd">
              <a:solidFill>
                <a:srgbClr val="5490A8"/>
              </a:solidFill>
              <a:round/>
              <a:headEnd type="none" w="sm" len="sm"/>
              <a:tailEnd type="none" w="sm" len="sm"/>
            </a:ln>
          </p:spPr>
          <p:txBody>
            <a:bodyPr/>
            <a:lstStyle/>
            <a:p>
              <a:pPr eaLnBrk="1" fontAlgn="auto" hangingPunct="1">
                <a:spcBef>
                  <a:spcPts val="0"/>
                </a:spcBef>
                <a:spcAft>
                  <a:spcPts val="0"/>
                </a:spcAft>
                <a:defRPr/>
              </a:pPr>
              <a:endParaRPr kumimoji="0" lang="en-US" sz="1800" b="0" kern="0" dirty="0">
                <a:solidFill>
                  <a:srgbClr val="3366CC"/>
                </a:solidFill>
              </a:endParaRPr>
            </a:p>
          </p:txBody>
        </p:sp>
        <p:sp>
          <p:nvSpPr>
            <p:cNvPr id="21" name="Freeform 599">
              <a:extLst>
                <a:ext uri="{FF2B5EF4-FFF2-40B4-BE49-F238E27FC236}">
                  <a16:creationId xmlns:a16="http://schemas.microsoft.com/office/drawing/2014/main" id="{C94DCB56-606F-9174-80A1-748635DE873A}"/>
                </a:ext>
              </a:extLst>
            </p:cNvPr>
            <p:cNvSpPr>
              <a:spLocks/>
            </p:cNvSpPr>
            <p:nvPr/>
          </p:nvSpPr>
          <p:spPr bwMode="auto">
            <a:xfrm>
              <a:off x="222250" y="5838367"/>
              <a:ext cx="955311" cy="336343"/>
            </a:xfrm>
            <a:custGeom>
              <a:avLst/>
              <a:gdLst>
                <a:gd name="T0" fmla="*/ 2147483646 w 672"/>
                <a:gd name="T1" fmla="*/ 0 h 281"/>
                <a:gd name="T2" fmla="*/ 2147483646 w 672"/>
                <a:gd name="T3" fmla="*/ 0 h 281"/>
                <a:gd name="T4" fmla="*/ 2147483646 w 672"/>
                <a:gd name="T5" fmla="*/ 2147483646 h 281"/>
                <a:gd name="T6" fmla="*/ 2147483646 w 672"/>
                <a:gd name="T7" fmla="*/ 2147483646 h 281"/>
                <a:gd name="T8" fmla="*/ 2147483646 w 672"/>
                <a:gd name="T9" fmla="*/ 2147483646 h 281"/>
                <a:gd name="T10" fmla="*/ 0 w 672"/>
                <a:gd name="T11" fmla="*/ 2147483646 h 281"/>
                <a:gd name="T12" fmla="*/ 2147483646 w 672"/>
                <a:gd name="T13" fmla="*/ 2147483646 h 281"/>
                <a:gd name="T14" fmla="*/ 2147483646 w 672"/>
                <a:gd name="T15" fmla="*/ 2147483646 h 281"/>
                <a:gd name="T16" fmla="*/ 2147483646 w 672"/>
                <a:gd name="T17" fmla="*/ 2147483646 h 281"/>
                <a:gd name="T18" fmla="*/ 2147483646 w 672"/>
                <a:gd name="T19" fmla="*/ 2147483646 h 281"/>
                <a:gd name="T20" fmla="*/ 2147483646 w 672"/>
                <a:gd name="T21" fmla="*/ 0 h 28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72"/>
                <a:gd name="T34" fmla="*/ 0 h 281"/>
                <a:gd name="T35" fmla="*/ 672 w 672"/>
                <a:gd name="T36" fmla="*/ 281 h 28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72" h="281">
                  <a:moveTo>
                    <a:pt x="614" y="0"/>
                  </a:moveTo>
                  <a:lnTo>
                    <a:pt x="586" y="0"/>
                  </a:lnTo>
                  <a:lnTo>
                    <a:pt x="463" y="29"/>
                  </a:lnTo>
                  <a:lnTo>
                    <a:pt x="396" y="140"/>
                  </a:lnTo>
                  <a:lnTo>
                    <a:pt x="123" y="210"/>
                  </a:lnTo>
                  <a:lnTo>
                    <a:pt x="0" y="280"/>
                  </a:lnTo>
                  <a:lnTo>
                    <a:pt x="519" y="280"/>
                  </a:lnTo>
                  <a:lnTo>
                    <a:pt x="548" y="210"/>
                  </a:lnTo>
                  <a:lnTo>
                    <a:pt x="614" y="179"/>
                  </a:lnTo>
                  <a:lnTo>
                    <a:pt x="671" y="110"/>
                  </a:lnTo>
                  <a:lnTo>
                    <a:pt x="614" y="0"/>
                  </a:lnTo>
                </a:path>
              </a:pathLst>
            </a:custGeom>
            <a:solidFill>
              <a:srgbClr val="66FF99"/>
            </a:solidFill>
            <a:ln w="12700" cap="rnd">
              <a:solidFill>
                <a:srgbClr val="5490A8"/>
              </a:solidFill>
              <a:round/>
              <a:headEnd type="none" w="sm" len="sm"/>
              <a:tailEnd type="none" w="sm" len="sm"/>
            </a:ln>
          </p:spPr>
          <p:txBody>
            <a:bodyPr/>
            <a:lstStyle/>
            <a:p>
              <a:pPr eaLnBrk="1" fontAlgn="auto" hangingPunct="1">
                <a:spcBef>
                  <a:spcPts val="0"/>
                </a:spcBef>
                <a:spcAft>
                  <a:spcPts val="0"/>
                </a:spcAft>
                <a:defRPr/>
              </a:pPr>
              <a:endParaRPr kumimoji="0" lang="en-US" sz="1800" b="0" kern="0" dirty="0">
                <a:solidFill>
                  <a:srgbClr val="3366CC"/>
                </a:solidFill>
              </a:endParaRPr>
            </a:p>
          </p:txBody>
        </p:sp>
        <p:sp>
          <p:nvSpPr>
            <p:cNvPr id="22" name="Freeform 600">
              <a:extLst>
                <a:ext uri="{FF2B5EF4-FFF2-40B4-BE49-F238E27FC236}">
                  <a16:creationId xmlns:a16="http://schemas.microsoft.com/office/drawing/2014/main" id="{095869A2-FA37-28A2-E8D1-69D170174040}"/>
                </a:ext>
              </a:extLst>
            </p:cNvPr>
            <p:cNvSpPr>
              <a:spLocks/>
            </p:cNvSpPr>
            <p:nvPr/>
          </p:nvSpPr>
          <p:spPr bwMode="auto">
            <a:xfrm>
              <a:off x="966504" y="5847886"/>
              <a:ext cx="714103" cy="368074"/>
            </a:xfrm>
            <a:custGeom>
              <a:avLst/>
              <a:gdLst>
                <a:gd name="T0" fmla="*/ 0 w 499"/>
                <a:gd name="T1" fmla="*/ 2147483646 h 290"/>
                <a:gd name="T2" fmla="*/ 2147483646 w 499"/>
                <a:gd name="T3" fmla="*/ 2147483646 h 290"/>
                <a:gd name="T4" fmla="*/ 2147483646 w 499"/>
                <a:gd name="T5" fmla="*/ 2147483646 h 290"/>
                <a:gd name="T6" fmla="*/ 2147483646 w 499"/>
                <a:gd name="T7" fmla="*/ 0 h 290"/>
                <a:gd name="T8" fmla="*/ 2147483646 w 499"/>
                <a:gd name="T9" fmla="*/ 0 h 290"/>
                <a:gd name="T10" fmla="*/ 2147483646 w 499"/>
                <a:gd name="T11" fmla="*/ 2147483646 h 290"/>
                <a:gd name="T12" fmla="*/ 2147483646 w 499"/>
                <a:gd name="T13" fmla="*/ 2147483646 h 290"/>
                <a:gd name="T14" fmla="*/ 2147483646 w 499"/>
                <a:gd name="T15" fmla="*/ 2147483646 h 290"/>
                <a:gd name="T16" fmla="*/ 2147483646 w 499"/>
                <a:gd name="T17" fmla="*/ 2147483646 h 290"/>
                <a:gd name="T18" fmla="*/ 2147483646 w 499"/>
                <a:gd name="T19" fmla="*/ 2147483646 h 290"/>
                <a:gd name="T20" fmla="*/ 0 w 499"/>
                <a:gd name="T21" fmla="*/ 2147483646 h 29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99"/>
                <a:gd name="T34" fmla="*/ 0 h 290"/>
                <a:gd name="T35" fmla="*/ 499 w 499"/>
                <a:gd name="T36" fmla="*/ 290 h 29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99" h="290">
                  <a:moveTo>
                    <a:pt x="0" y="253"/>
                  </a:moveTo>
                  <a:lnTo>
                    <a:pt x="498" y="289"/>
                  </a:lnTo>
                  <a:lnTo>
                    <a:pt x="471" y="162"/>
                  </a:lnTo>
                  <a:lnTo>
                    <a:pt x="407" y="0"/>
                  </a:lnTo>
                  <a:lnTo>
                    <a:pt x="263" y="0"/>
                  </a:lnTo>
                  <a:lnTo>
                    <a:pt x="235" y="63"/>
                  </a:lnTo>
                  <a:lnTo>
                    <a:pt x="172" y="27"/>
                  </a:lnTo>
                  <a:lnTo>
                    <a:pt x="145" y="100"/>
                  </a:lnTo>
                  <a:lnTo>
                    <a:pt x="91" y="162"/>
                  </a:lnTo>
                  <a:lnTo>
                    <a:pt x="27" y="189"/>
                  </a:lnTo>
                  <a:lnTo>
                    <a:pt x="0" y="253"/>
                  </a:lnTo>
                </a:path>
              </a:pathLst>
            </a:custGeom>
            <a:solidFill>
              <a:srgbClr val="66FF99"/>
            </a:solidFill>
            <a:ln w="12700" cap="rnd">
              <a:solidFill>
                <a:srgbClr val="5490A8"/>
              </a:solidFill>
              <a:round/>
              <a:headEnd type="none" w="sm" len="sm"/>
              <a:tailEnd type="none" w="sm" len="sm"/>
            </a:ln>
          </p:spPr>
          <p:txBody>
            <a:bodyPr/>
            <a:lstStyle/>
            <a:p>
              <a:pPr eaLnBrk="1" fontAlgn="auto" hangingPunct="1">
                <a:spcBef>
                  <a:spcPts val="0"/>
                </a:spcBef>
                <a:spcAft>
                  <a:spcPts val="0"/>
                </a:spcAft>
                <a:defRPr/>
              </a:pPr>
              <a:endParaRPr kumimoji="0" lang="en-US" sz="1800" b="0" kern="0" dirty="0">
                <a:solidFill>
                  <a:srgbClr val="3366CC"/>
                </a:solidFill>
              </a:endParaRPr>
            </a:p>
          </p:txBody>
        </p:sp>
      </p:grpSp>
      <p:sp>
        <p:nvSpPr>
          <p:cNvPr id="23" name="Freeform 601">
            <a:extLst>
              <a:ext uri="{FF2B5EF4-FFF2-40B4-BE49-F238E27FC236}">
                <a16:creationId xmlns:a16="http://schemas.microsoft.com/office/drawing/2014/main" id="{6787B75A-CE85-0489-3F2A-0F50E85D729B}"/>
              </a:ext>
            </a:extLst>
          </p:cNvPr>
          <p:cNvSpPr>
            <a:spLocks/>
          </p:cNvSpPr>
          <p:nvPr/>
        </p:nvSpPr>
        <p:spPr bwMode="auto">
          <a:xfrm>
            <a:off x="2869152" y="5050099"/>
            <a:ext cx="673100" cy="525462"/>
          </a:xfrm>
          <a:custGeom>
            <a:avLst/>
            <a:gdLst>
              <a:gd name="T0" fmla="*/ 0 w 470"/>
              <a:gd name="T1" fmla="*/ 2147483646 h 414"/>
              <a:gd name="T2" fmla="*/ 2147483646 w 470"/>
              <a:gd name="T3" fmla="*/ 2147483646 h 414"/>
              <a:gd name="T4" fmla="*/ 2147483646 w 470"/>
              <a:gd name="T5" fmla="*/ 2147483646 h 414"/>
              <a:gd name="T6" fmla="*/ 2147483646 w 470"/>
              <a:gd name="T7" fmla="*/ 2147483646 h 414"/>
              <a:gd name="T8" fmla="*/ 2147483646 w 470"/>
              <a:gd name="T9" fmla="*/ 2147483646 h 414"/>
              <a:gd name="T10" fmla="*/ 2147483646 w 470"/>
              <a:gd name="T11" fmla="*/ 2147483646 h 414"/>
              <a:gd name="T12" fmla="*/ 2147483646 w 470"/>
              <a:gd name="T13" fmla="*/ 0 h 414"/>
              <a:gd name="T14" fmla="*/ 2147483646 w 470"/>
              <a:gd name="T15" fmla="*/ 2147483646 h 414"/>
              <a:gd name="T16" fmla="*/ 2147483646 w 470"/>
              <a:gd name="T17" fmla="*/ 2147483646 h 414"/>
              <a:gd name="T18" fmla="*/ 2147483646 w 470"/>
              <a:gd name="T19" fmla="*/ 2147483646 h 414"/>
              <a:gd name="T20" fmla="*/ 2147483646 w 470"/>
              <a:gd name="T21" fmla="*/ 2147483646 h 414"/>
              <a:gd name="T22" fmla="*/ 2147483646 w 470"/>
              <a:gd name="T23" fmla="*/ 2147483646 h 414"/>
              <a:gd name="T24" fmla="*/ 0 w 470"/>
              <a:gd name="T25" fmla="*/ 2147483646 h 4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70"/>
              <a:gd name="T40" fmla="*/ 0 h 414"/>
              <a:gd name="T41" fmla="*/ 470 w 470"/>
              <a:gd name="T42" fmla="*/ 414 h 41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70" h="414">
                <a:moveTo>
                  <a:pt x="0" y="251"/>
                </a:moveTo>
                <a:lnTo>
                  <a:pt x="63" y="413"/>
                </a:lnTo>
                <a:lnTo>
                  <a:pt x="234" y="351"/>
                </a:lnTo>
                <a:lnTo>
                  <a:pt x="234" y="314"/>
                </a:lnTo>
                <a:lnTo>
                  <a:pt x="416" y="216"/>
                </a:lnTo>
                <a:lnTo>
                  <a:pt x="469" y="189"/>
                </a:lnTo>
                <a:lnTo>
                  <a:pt x="379" y="0"/>
                </a:lnTo>
                <a:lnTo>
                  <a:pt x="325" y="27"/>
                </a:lnTo>
                <a:lnTo>
                  <a:pt x="298" y="89"/>
                </a:lnTo>
                <a:lnTo>
                  <a:pt x="208" y="89"/>
                </a:lnTo>
                <a:lnTo>
                  <a:pt x="63" y="153"/>
                </a:lnTo>
                <a:lnTo>
                  <a:pt x="91" y="251"/>
                </a:lnTo>
                <a:lnTo>
                  <a:pt x="0" y="251"/>
                </a:lnTo>
              </a:path>
            </a:pathLst>
          </a:custGeom>
          <a:solidFill>
            <a:srgbClr val="66FF99"/>
          </a:solidFill>
          <a:ln w="12700" cap="rnd">
            <a:solidFill>
              <a:srgbClr val="5490A8"/>
            </a:solidFill>
            <a:round/>
            <a:headEnd type="none" w="sm" len="sm"/>
            <a:tailEnd type="none" w="sm" len="sm"/>
          </a:ln>
        </p:spPr>
        <p:txBody>
          <a:bodyPr/>
          <a:lstStyle/>
          <a:p>
            <a:pPr eaLnBrk="1" fontAlgn="auto" hangingPunct="1">
              <a:spcBef>
                <a:spcPts val="0"/>
              </a:spcBef>
              <a:spcAft>
                <a:spcPts val="0"/>
              </a:spcAft>
              <a:defRPr/>
            </a:pPr>
            <a:endParaRPr kumimoji="0" lang="en-US" sz="1800" b="0" kern="0" dirty="0">
              <a:solidFill>
                <a:srgbClr val="3366CC"/>
              </a:solidFill>
            </a:endParaRPr>
          </a:p>
        </p:txBody>
      </p:sp>
      <p:sp>
        <p:nvSpPr>
          <p:cNvPr id="24" name="Freeform 602">
            <a:extLst>
              <a:ext uri="{FF2B5EF4-FFF2-40B4-BE49-F238E27FC236}">
                <a16:creationId xmlns:a16="http://schemas.microsoft.com/office/drawing/2014/main" id="{B097A12D-8FFF-CDC8-66C3-9173D692CFD0}"/>
              </a:ext>
            </a:extLst>
          </p:cNvPr>
          <p:cNvSpPr>
            <a:spLocks/>
          </p:cNvSpPr>
          <p:nvPr/>
        </p:nvSpPr>
        <p:spPr bwMode="auto">
          <a:xfrm>
            <a:off x="2959640" y="5323149"/>
            <a:ext cx="749300" cy="414337"/>
          </a:xfrm>
          <a:custGeom>
            <a:avLst/>
            <a:gdLst>
              <a:gd name="T0" fmla="*/ 0 w 523"/>
              <a:gd name="T1" fmla="*/ 2147483646 h 325"/>
              <a:gd name="T2" fmla="*/ 2147483646 w 523"/>
              <a:gd name="T3" fmla="*/ 2147483646 h 325"/>
              <a:gd name="T4" fmla="*/ 2147483646 w 523"/>
              <a:gd name="T5" fmla="*/ 2147483646 h 325"/>
              <a:gd name="T6" fmla="*/ 2147483646 w 523"/>
              <a:gd name="T7" fmla="*/ 2147483646 h 325"/>
              <a:gd name="T8" fmla="*/ 2147483646 w 523"/>
              <a:gd name="T9" fmla="*/ 2147483646 h 325"/>
              <a:gd name="T10" fmla="*/ 2147483646 w 523"/>
              <a:gd name="T11" fmla="*/ 2147483646 h 325"/>
              <a:gd name="T12" fmla="*/ 2147483646 w 523"/>
              <a:gd name="T13" fmla="*/ 0 h 325"/>
              <a:gd name="T14" fmla="*/ 2147483646 w 523"/>
              <a:gd name="T15" fmla="*/ 2147483646 h 325"/>
              <a:gd name="T16" fmla="*/ 2147483646 w 523"/>
              <a:gd name="T17" fmla="*/ 2147483646 h 325"/>
              <a:gd name="T18" fmla="*/ 0 w 523"/>
              <a:gd name="T19" fmla="*/ 2147483646 h 3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23"/>
              <a:gd name="T31" fmla="*/ 0 h 325"/>
              <a:gd name="T32" fmla="*/ 523 w 523"/>
              <a:gd name="T33" fmla="*/ 325 h 32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23" h="325">
                <a:moveTo>
                  <a:pt x="0" y="197"/>
                </a:moveTo>
                <a:lnTo>
                  <a:pt x="27" y="324"/>
                </a:lnTo>
                <a:lnTo>
                  <a:pt x="288" y="324"/>
                </a:lnTo>
                <a:lnTo>
                  <a:pt x="288" y="288"/>
                </a:lnTo>
                <a:lnTo>
                  <a:pt x="522" y="288"/>
                </a:lnTo>
                <a:lnTo>
                  <a:pt x="459" y="135"/>
                </a:lnTo>
                <a:lnTo>
                  <a:pt x="351" y="0"/>
                </a:lnTo>
                <a:lnTo>
                  <a:pt x="171" y="99"/>
                </a:lnTo>
                <a:lnTo>
                  <a:pt x="171" y="135"/>
                </a:lnTo>
                <a:lnTo>
                  <a:pt x="0" y="197"/>
                </a:lnTo>
              </a:path>
            </a:pathLst>
          </a:custGeom>
          <a:solidFill>
            <a:srgbClr val="FFFF99"/>
          </a:solidFill>
          <a:ln w="12700" cap="rnd">
            <a:solidFill>
              <a:srgbClr val="5490A8"/>
            </a:solidFill>
            <a:round/>
            <a:headEnd type="none" w="sm" len="sm"/>
            <a:tailEnd type="none" w="sm" len="sm"/>
          </a:ln>
        </p:spPr>
        <p:txBody>
          <a:bodyPr/>
          <a:lstStyle/>
          <a:p>
            <a:pPr eaLnBrk="1" fontAlgn="auto" hangingPunct="1">
              <a:spcBef>
                <a:spcPts val="0"/>
              </a:spcBef>
              <a:spcAft>
                <a:spcPts val="0"/>
              </a:spcAft>
              <a:defRPr/>
            </a:pPr>
            <a:endParaRPr kumimoji="0" lang="en-US" sz="1800" b="0" kern="0" dirty="0">
              <a:solidFill>
                <a:srgbClr val="3366CC"/>
              </a:solidFill>
            </a:endParaRPr>
          </a:p>
        </p:txBody>
      </p:sp>
      <p:sp>
        <p:nvSpPr>
          <p:cNvPr id="25" name="Freeform 603">
            <a:extLst>
              <a:ext uri="{FF2B5EF4-FFF2-40B4-BE49-F238E27FC236}">
                <a16:creationId xmlns:a16="http://schemas.microsoft.com/office/drawing/2014/main" id="{23A67326-89E9-59BF-CC99-F69F0BAF6150}"/>
              </a:ext>
            </a:extLst>
          </p:cNvPr>
          <p:cNvSpPr>
            <a:spLocks/>
          </p:cNvSpPr>
          <p:nvPr/>
        </p:nvSpPr>
        <p:spPr bwMode="auto">
          <a:xfrm>
            <a:off x="3669252" y="5496186"/>
            <a:ext cx="830263" cy="274638"/>
          </a:xfrm>
          <a:custGeom>
            <a:avLst/>
            <a:gdLst>
              <a:gd name="T0" fmla="*/ 0 w 579"/>
              <a:gd name="T1" fmla="*/ 2147483646 h 217"/>
              <a:gd name="T2" fmla="*/ 2147483646 w 579"/>
              <a:gd name="T3" fmla="*/ 2147483646 h 217"/>
              <a:gd name="T4" fmla="*/ 2147483646 w 579"/>
              <a:gd name="T5" fmla="*/ 0 h 217"/>
              <a:gd name="T6" fmla="*/ 2147483646 w 579"/>
              <a:gd name="T7" fmla="*/ 2147483646 h 217"/>
              <a:gd name="T8" fmla="*/ 2147483646 w 579"/>
              <a:gd name="T9" fmla="*/ 2147483646 h 217"/>
              <a:gd name="T10" fmla="*/ 2147483646 w 579"/>
              <a:gd name="T11" fmla="*/ 2147483646 h 217"/>
              <a:gd name="T12" fmla="*/ 2147483646 w 579"/>
              <a:gd name="T13" fmla="*/ 2147483646 h 217"/>
              <a:gd name="T14" fmla="*/ 0 w 579"/>
              <a:gd name="T15" fmla="*/ 2147483646 h 217"/>
              <a:gd name="T16" fmla="*/ 0 w 579"/>
              <a:gd name="T17" fmla="*/ 2147483646 h 2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79"/>
              <a:gd name="T28" fmla="*/ 0 h 217"/>
              <a:gd name="T29" fmla="*/ 579 w 579"/>
              <a:gd name="T30" fmla="*/ 217 h 2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79" h="217">
                <a:moveTo>
                  <a:pt x="0" y="189"/>
                </a:moveTo>
                <a:lnTo>
                  <a:pt x="578" y="216"/>
                </a:lnTo>
                <a:lnTo>
                  <a:pt x="433" y="0"/>
                </a:lnTo>
                <a:lnTo>
                  <a:pt x="262" y="27"/>
                </a:lnTo>
                <a:lnTo>
                  <a:pt x="54" y="89"/>
                </a:lnTo>
                <a:lnTo>
                  <a:pt x="81" y="125"/>
                </a:lnTo>
                <a:lnTo>
                  <a:pt x="27" y="153"/>
                </a:lnTo>
                <a:lnTo>
                  <a:pt x="0" y="153"/>
                </a:lnTo>
                <a:lnTo>
                  <a:pt x="0" y="189"/>
                </a:lnTo>
              </a:path>
            </a:pathLst>
          </a:custGeom>
          <a:solidFill>
            <a:srgbClr val="FFFF99"/>
          </a:solidFill>
          <a:ln w="12700" cap="rnd">
            <a:solidFill>
              <a:srgbClr val="5490A8"/>
            </a:solidFill>
            <a:round/>
            <a:headEnd type="none" w="sm" len="sm"/>
            <a:tailEnd type="none" w="sm" len="sm"/>
          </a:ln>
        </p:spPr>
        <p:txBody>
          <a:bodyPr/>
          <a:lstStyle/>
          <a:p>
            <a:pPr eaLnBrk="1" fontAlgn="auto" hangingPunct="1">
              <a:spcBef>
                <a:spcPts val="0"/>
              </a:spcBef>
              <a:spcAft>
                <a:spcPts val="0"/>
              </a:spcAft>
              <a:defRPr/>
            </a:pPr>
            <a:endParaRPr kumimoji="0" lang="en-US" sz="1800" b="0" kern="0" dirty="0">
              <a:solidFill>
                <a:srgbClr val="3366CC"/>
              </a:solidFill>
            </a:endParaRPr>
          </a:p>
        </p:txBody>
      </p:sp>
      <p:sp>
        <p:nvSpPr>
          <p:cNvPr id="26" name="Freeform 604">
            <a:extLst>
              <a:ext uri="{FF2B5EF4-FFF2-40B4-BE49-F238E27FC236}">
                <a16:creationId xmlns:a16="http://schemas.microsoft.com/office/drawing/2014/main" id="{79E631BD-5BF7-0301-3E9E-B8B3320329B5}"/>
              </a:ext>
            </a:extLst>
          </p:cNvPr>
          <p:cNvSpPr>
            <a:spLocks/>
          </p:cNvSpPr>
          <p:nvPr/>
        </p:nvSpPr>
        <p:spPr bwMode="auto">
          <a:xfrm>
            <a:off x="3462877" y="5208849"/>
            <a:ext cx="582613" cy="482600"/>
          </a:xfrm>
          <a:custGeom>
            <a:avLst/>
            <a:gdLst>
              <a:gd name="T0" fmla="*/ 2147483646 w 407"/>
              <a:gd name="T1" fmla="*/ 2147483646 h 379"/>
              <a:gd name="T2" fmla="*/ 2147483646 w 407"/>
              <a:gd name="T3" fmla="*/ 2147483646 h 379"/>
              <a:gd name="T4" fmla="*/ 2147483646 w 407"/>
              <a:gd name="T5" fmla="*/ 2147483646 h 379"/>
              <a:gd name="T6" fmla="*/ 2147483646 w 407"/>
              <a:gd name="T7" fmla="*/ 2147483646 h 379"/>
              <a:gd name="T8" fmla="*/ 2147483646 w 407"/>
              <a:gd name="T9" fmla="*/ 2147483646 h 379"/>
              <a:gd name="T10" fmla="*/ 2147483646 w 407"/>
              <a:gd name="T11" fmla="*/ 2147483646 h 379"/>
              <a:gd name="T12" fmla="*/ 2147483646 w 407"/>
              <a:gd name="T13" fmla="*/ 2147483646 h 379"/>
              <a:gd name="T14" fmla="*/ 2147483646 w 407"/>
              <a:gd name="T15" fmla="*/ 0 h 379"/>
              <a:gd name="T16" fmla="*/ 2147483646 w 407"/>
              <a:gd name="T17" fmla="*/ 2147483646 h 379"/>
              <a:gd name="T18" fmla="*/ 2147483646 w 407"/>
              <a:gd name="T19" fmla="*/ 2147483646 h 379"/>
              <a:gd name="T20" fmla="*/ 2147483646 w 407"/>
              <a:gd name="T21" fmla="*/ 2147483646 h 379"/>
              <a:gd name="T22" fmla="*/ 0 w 407"/>
              <a:gd name="T23" fmla="*/ 2147483646 h 379"/>
              <a:gd name="T24" fmla="*/ 2147483646 w 407"/>
              <a:gd name="T25" fmla="*/ 2147483646 h 37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7"/>
              <a:gd name="T40" fmla="*/ 0 h 379"/>
              <a:gd name="T41" fmla="*/ 407 w 407"/>
              <a:gd name="T42" fmla="*/ 379 h 37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7" h="379">
                <a:moveTo>
                  <a:pt x="107" y="225"/>
                </a:moveTo>
                <a:lnTo>
                  <a:pt x="171" y="378"/>
                </a:lnTo>
                <a:lnTo>
                  <a:pt x="225" y="351"/>
                </a:lnTo>
                <a:lnTo>
                  <a:pt x="198" y="315"/>
                </a:lnTo>
                <a:lnTo>
                  <a:pt x="406" y="252"/>
                </a:lnTo>
                <a:lnTo>
                  <a:pt x="370" y="126"/>
                </a:lnTo>
                <a:lnTo>
                  <a:pt x="343" y="63"/>
                </a:lnTo>
                <a:lnTo>
                  <a:pt x="288" y="0"/>
                </a:lnTo>
                <a:lnTo>
                  <a:pt x="107" y="91"/>
                </a:lnTo>
                <a:lnTo>
                  <a:pt x="80" y="27"/>
                </a:lnTo>
                <a:lnTo>
                  <a:pt x="53" y="63"/>
                </a:lnTo>
                <a:lnTo>
                  <a:pt x="0" y="91"/>
                </a:lnTo>
                <a:lnTo>
                  <a:pt x="107" y="225"/>
                </a:lnTo>
              </a:path>
            </a:pathLst>
          </a:custGeom>
          <a:solidFill>
            <a:srgbClr val="FFFF99"/>
          </a:solidFill>
          <a:ln w="12700" cap="rnd">
            <a:solidFill>
              <a:srgbClr val="5490A8"/>
            </a:solidFill>
            <a:round/>
            <a:headEnd type="none" w="sm" len="sm"/>
            <a:tailEnd type="none" w="sm" len="sm"/>
          </a:ln>
        </p:spPr>
        <p:txBody>
          <a:bodyPr/>
          <a:lstStyle/>
          <a:p>
            <a:pPr eaLnBrk="1" fontAlgn="auto" hangingPunct="1">
              <a:spcBef>
                <a:spcPts val="0"/>
              </a:spcBef>
              <a:spcAft>
                <a:spcPts val="0"/>
              </a:spcAft>
              <a:defRPr/>
            </a:pPr>
            <a:endParaRPr kumimoji="0" lang="en-US" sz="1800" b="0" kern="0" dirty="0">
              <a:solidFill>
                <a:srgbClr val="3366CC"/>
              </a:solidFill>
            </a:endParaRPr>
          </a:p>
        </p:txBody>
      </p:sp>
      <p:sp>
        <p:nvSpPr>
          <p:cNvPr id="27" name="Freeform 605">
            <a:extLst>
              <a:ext uri="{FF2B5EF4-FFF2-40B4-BE49-F238E27FC236}">
                <a16:creationId xmlns:a16="http://schemas.microsoft.com/office/drawing/2014/main" id="{D14EDC1B-9921-86D9-2402-59AC579BDA9C}"/>
              </a:ext>
            </a:extLst>
          </p:cNvPr>
          <p:cNvSpPr>
            <a:spLocks/>
          </p:cNvSpPr>
          <p:nvPr/>
        </p:nvSpPr>
        <p:spPr bwMode="auto">
          <a:xfrm>
            <a:off x="3413665" y="4816736"/>
            <a:ext cx="723900" cy="506413"/>
          </a:xfrm>
          <a:custGeom>
            <a:avLst/>
            <a:gdLst>
              <a:gd name="T0" fmla="*/ 2147483646 w 542"/>
              <a:gd name="T1" fmla="*/ 2147483646 h 435"/>
              <a:gd name="T2" fmla="*/ 2147483646 w 542"/>
              <a:gd name="T3" fmla="*/ 2147483646 h 435"/>
              <a:gd name="T4" fmla="*/ 2147483646 w 542"/>
              <a:gd name="T5" fmla="*/ 2147483646 h 435"/>
              <a:gd name="T6" fmla="*/ 2147483646 w 542"/>
              <a:gd name="T7" fmla="*/ 2147483646 h 435"/>
              <a:gd name="T8" fmla="*/ 2147483646 w 542"/>
              <a:gd name="T9" fmla="*/ 2147483646 h 435"/>
              <a:gd name="T10" fmla="*/ 2147483646 w 542"/>
              <a:gd name="T11" fmla="*/ 2147483646 h 435"/>
              <a:gd name="T12" fmla="*/ 2147483646 w 542"/>
              <a:gd name="T13" fmla="*/ 2147483646 h 435"/>
              <a:gd name="T14" fmla="*/ 2147483646 w 542"/>
              <a:gd name="T15" fmla="*/ 2147483646 h 435"/>
              <a:gd name="T16" fmla="*/ 2147483646 w 542"/>
              <a:gd name="T17" fmla="*/ 2147483646 h 435"/>
              <a:gd name="T18" fmla="*/ 2147483646 w 542"/>
              <a:gd name="T19" fmla="*/ 0 h 435"/>
              <a:gd name="T20" fmla="*/ 2147483646 w 542"/>
              <a:gd name="T21" fmla="*/ 2147483646 h 435"/>
              <a:gd name="T22" fmla="*/ 2147483646 w 542"/>
              <a:gd name="T23" fmla="*/ 2147483646 h 435"/>
              <a:gd name="T24" fmla="*/ 2147483646 w 542"/>
              <a:gd name="T25" fmla="*/ 2147483646 h 435"/>
              <a:gd name="T26" fmla="*/ 0 w 542"/>
              <a:gd name="T27" fmla="*/ 2147483646 h 435"/>
              <a:gd name="T28" fmla="*/ 2147483646 w 542"/>
              <a:gd name="T29" fmla="*/ 2147483646 h 43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42"/>
              <a:gd name="T46" fmla="*/ 0 h 435"/>
              <a:gd name="T47" fmla="*/ 542 w 542"/>
              <a:gd name="T48" fmla="*/ 435 h 43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42" h="435">
                <a:moveTo>
                  <a:pt x="97" y="404"/>
                </a:moveTo>
                <a:lnTo>
                  <a:pt x="126" y="366"/>
                </a:lnTo>
                <a:lnTo>
                  <a:pt x="157" y="434"/>
                </a:lnTo>
                <a:lnTo>
                  <a:pt x="353" y="337"/>
                </a:lnTo>
                <a:lnTo>
                  <a:pt x="512" y="270"/>
                </a:lnTo>
                <a:lnTo>
                  <a:pt x="443" y="232"/>
                </a:lnTo>
                <a:lnTo>
                  <a:pt x="512" y="164"/>
                </a:lnTo>
                <a:lnTo>
                  <a:pt x="482" y="136"/>
                </a:lnTo>
                <a:lnTo>
                  <a:pt x="541" y="97"/>
                </a:lnTo>
                <a:lnTo>
                  <a:pt x="443" y="0"/>
                </a:lnTo>
                <a:lnTo>
                  <a:pt x="285" y="136"/>
                </a:lnTo>
                <a:lnTo>
                  <a:pt x="196" y="164"/>
                </a:lnTo>
                <a:lnTo>
                  <a:pt x="126" y="97"/>
                </a:lnTo>
                <a:lnTo>
                  <a:pt x="0" y="203"/>
                </a:lnTo>
                <a:lnTo>
                  <a:pt x="97" y="404"/>
                </a:lnTo>
              </a:path>
            </a:pathLst>
          </a:custGeom>
          <a:solidFill>
            <a:srgbClr val="66FF99"/>
          </a:solidFill>
          <a:ln w="12700" cap="rnd">
            <a:solidFill>
              <a:srgbClr val="5490A8"/>
            </a:solidFill>
            <a:round/>
            <a:headEnd type="none" w="sm" len="sm"/>
            <a:tailEnd type="none" w="sm" len="sm"/>
          </a:ln>
        </p:spPr>
        <p:txBody>
          <a:bodyPr/>
          <a:lstStyle/>
          <a:p>
            <a:pPr eaLnBrk="1" fontAlgn="auto" hangingPunct="1">
              <a:spcBef>
                <a:spcPts val="0"/>
              </a:spcBef>
              <a:spcAft>
                <a:spcPts val="0"/>
              </a:spcAft>
              <a:defRPr/>
            </a:pPr>
            <a:endParaRPr kumimoji="0" lang="en-US" sz="1800" b="0" kern="0" dirty="0">
              <a:solidFill>
                <a:srgbClr val="3366CC"/>
              </a:solidFill>
            </a:endParaRPr>
          </a:p>
        </p:txBody>
      </p:sp>
      <p:sp>
        <p:nvSpPr>
          <p:cNvPr id="28" name="Freeform 606">
            <a:extLst>
              <a:ext uri="{FF2B5EF4-FFF2-40B4-BE49-F238E27FC236}">
                <a16:creationId xmlns:a16="http://schemas.microsoft.com/office/drawing/2014/main" id="{B92ECFDD-4866-0DF0-E6F3-CA81924EA4DE}"/>
              </a:ext>
            </a:extLst>
          </p:cNvPr>
          <p:cNvSpPr>
            <a:spLocks/>
          </p:cNvSpPr>
          <p:nvPr/>
        </p:nvSpPr>
        <p:spPr bwMode="auto">
          <a:xfrm>
            <a:off x="3885152" y="4889761"/>
            <a:ext cx="622300" cy="401638"/>
          </a:xfrm>
          <a:custGeom>
            <a:avLst/>
            <a:gdLst>
              <a:gd name="T0" fmla="*/ 0 w 434"/>
              <a:gd name="T1" fmla="*/ 2147483646 h 316"/>
              <a:gd name="T2" fmla="*/ 2147483646 w 434"/>
              <a:gd name="T3" fmla="*/ 2147483646 h 316"/>
              <a:gd name="T4" fmla="*/ 2147483646 w 434"/>
              <a:gd name="T5" fmla="*/ 2147483646 h 316"/>
              <a:gd name="T6" fmla="*/ 2147483646 w 434"/>
              <a:gd name="T7" fmla="*/ 2147483646 h 316"/>
              <a:gd name="T8" fmla="*/ 2147483646 w 434"/>
              <a:gd name="T9" fmla="*/ 2147483646 h 316"/>
              <a:gd name="T10" fmla="*/ 2147483646 w 434"/>
              <a:gd name="T11" fmla="*/ 2147483646 h 316"/>
              <a:gd name="T12" fmla="*/ 2147483646 w 434"/>
              <a:gd name="T13" fmla="*/ 2147483646 h 316"/>
              <a:gd name="T14" fmla="*/ 2147483646 w 434"/>
              <a:gd name="T15" fmla="*/ 0 h 316"/>
              <a:gd name="T16" fmla="*/ 2147483646 w 434"/>
              <a:gd name="T17" fmla="*/ 0 h 316"/>
              <a:gd name="T18" fmla="*/ 2147483646 w 434"/>
              <a:gd name="T19" fmla="*/ 2147483646 h 316"/>
              <a:gd name="T20" fmla="*/ 2147483646 w 434"/>
              <a:gd name="T21" fmla="*/ 2147483646 h 316"/>
              <a:gd name="T22" fmla="*/ 2147483646 w 434"/>
              <a:gd name="T23" fmla="*/ 2147483646 h 316"/>
              <a:gd name="T24" fmla="*/ 2147483646 w 434"/>
              <a:gd name="T25" fmla="*/ 2147483646 h 316"/>
              <a:gd name="T26" fmla="*/ 2147483646 w 434"/>
              <a:gd name="T27" fmla="*/ 2147483646 h 316"/>
              <a:gd name="T28" fmla="*/ 0 w 434"/>
              <a:gd name="T29" fmla="*/ 2147483646 h 31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34"/>
              <a:gd name="T46" fmla="*/ 0 h 316"/>
              <a:gd name="T47" fmla="*/ 434 w 434"/>
              <a:gd name="T48" fmla="*/ 316 h 31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34" h="316">
                <a:moveTo>
                  <a:pt x="0" y="252"/>
                </a:moveTo>
                <a:lnTo>
                  <a:pt x="54" y="315"/>
                </a:lnTo>
                <a:lnTo>
                  <a:pt x="172" y="252"/>
                </a:lnTo>
                <a:lnTo>
                  <a:pt x="262" y="252"/>
                </a:lnTo>
                <a:lnTo>
                  <a:pt x="379" y="216"/>
                </a:lnTo>
                <a:lnTo>
                  <a:pt x="379" y="153"/>
                </a:lnTo>
                <a:lnTo>
                  <a:pt x="433" y="126"/>
                </a:lnTo>
                <a:lnTo>
                  <a:pt x="315" y="0"/>
                </a:lnTo>
                <a:lnTo>
                  <a:pt x="235" y="0"/>
                </a:lnTo>
                <a:lnTo>
                  <a:pt x="172" y="27"/>
                </a:lnTo>
                <a:lnTo>
                  <a:pt x="118" y="63"/>
                </a:lnTo>
                <a:lnTo>
                  <a:pt x="145" y="90"/>
                </a:lnTo>
                <a:lnTo>
                  <a:pt x="81" y="153"/>
                </a:lnTo>
                <a:lnTo>
                  <a:pt x="145" y="188"/>
                </a:lnTo>
                <a:lnTo>
                  <a:pt x="0" y="252"/>
                </a:lnTo>
              </a:path>
            </a:pathLst>
          </a:custGeom>
          <a:solidFill>
            <a:srgbClr val="FFFF99"/>
          </a:solidFill>
          <a:ln w="12700" cap="rnd">
            <a:solidFill>
              <a:srgbClr val="5490A8"/>
            </a:solidFill>
            <a:round/>
            <a:headEnd type="none" w="sm" len="sm"/>
            <a:tailEnd type="none" w="sm" len="sm"/>
          </a:ln>
        </p:spPr>
        <p:txBody>
          <a:bodyPr/>
          <a:lstStyle/>
          <a:p>
            <a:pPr eaLnBrk="1" fontAlgn="auto" hangingPunct="1">
              <a:spcBef>
                <a:spcPts val="0"/>
              </a:spcBef>
              <a:spcAft>
                <a:spcPts val="0"/>
              </a:spcAft>
              <a:defRPr/>
            </a:pPr>
            <a:endParaRPr kumimoji="0" lang="en-US" sz="1800" b="0" kern="0" dirty="0">
              <a:solidFill>
                <a:srgbClr val="3366CC"/>
              </a:solidFill>
            </a:endParaRPr>
          </a:p>
        </p:txBody>
      </p:sp>
      <p:sp>
        <p:nvSpPr>
          <p:cNvPr id="29" name="Freeform 607">
            <a:extLst>
              <a:ext uri="{FF2B5EF4-FFF2-40B4-BE49-F238E27FC236}">
                <a16:creationId xmlns:a16="http://schemas.microsoft.com/office/drawing/2014/main" id="{A5FFC14F-BF07-A8D6-A4DF-97D85E4E2056}"/>
              </a:ext>
            </a:extLst>
          </p:cNvPr>
          <p:cNvSpPr>
            <a:spLocks/>
          </p:cNvSpPr>
          <p:nvPr/>
        </p:nvSpPr>
        <p:spPr bwMode="auto">
          <a:xfrm>
            <a:off x="3955002" y="5164399"/>
            <a:ext cx="673100" cy="366712"/>
          </a:xfrm>
          <a:custGeom>
            <a:avLst/>
            <a:gdLst>
              <a:gd name="T0" fmla="*/ 0 w 470"/>
              <a:gd name="T1" fmla="*/ 2147483646 h 289"/>
              <a:gd name="T2" fmla="*/ 2147483646 w 470"/>
              <a:gd name="T3" fmla="*/ 2147483646 h 289"/>
              <a:gd name="T4" fmla="*/ 2147483646 w 470"/>
              <a:gd name="T5" fmla="*/ 2147483646 h 289"/>
              <a:gd name="T6" fmla="*/ 2147483646 w 470"/>
              <a:gd name="T7" fmla="*/ 2147483646 h 289"/>
              <a:gd name="T8" fmla="*/ 2147483646 w 470"/>
              <a:gd name="T9" fmla="*/ 2147483646 h 289"/>
              <a:gd name="T10" fmla="*/ 2147483646 w 470"/>
              <a:gd name="T11" fmla="*/ 0 h 289"/>
              <a:gd name="T12" fmla="*/ 2147483646 w 470"/>
              <a:gd name="T13" fmla="*/ 2147483646 h 289"/>
              <a:gd name="T14" fmla="*/ 2147483646 w 470"/>
              <a:gd name="T15" fmla="*/ 2147483646 h 289"/>
              <a:gd name="T16" fmla="*/ 0 w 470"/>
              <a:gd name="T17" fmla="*/ 2147483646 h 2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70"/>
              <a:gd name="T28" fmla="*/ 0 h 289"/>
              <a:gd name="T29" fmla="*/ 470 w 470"/>
              <a:gd name="T30" fmla="*/ 289 h 28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70" h="289">
                <a:moveTo>
                  <a:pt x="0" y="99"/>
                </a:moveTo>
                <a:lnTo>
                  <a:pt x="27" y="161"/>
                </a:lnTo>
                <a:lnTo>
                  <a:pt x="63" y="288"/>
                </a:lnTo>
                <a:lnTo>
                  <a:pt x="234" y="261"/>
                </a:lnTo>
                <a:lnTo>
                  <a:pt x="469" y="161"/>
                </a:lnTo>
                <a:lnTo>
                  <a:pt x="324" y="0"/>
                </a:lnTo>
                <a:lnTo>
                  <a:pt x="208" y="36"/>
                </a:lnTo>
                <a:lnTo>
                  <a:pt x="117" y="36"/>
                </a:lnTo>
                <a:lnTo>
                  <a:pt x="0" y="99"/>
                </a:lnTo>
              </a:path>
            </a:pathLst>
          </a:custGeom>
          <a:solidFill>
            <a:srgbClr val="FFFF99"/>
          </a:solidFill>
          <a:ln w="12700" cap="rnd">
            <a:solidFill>
              <a:srgbClr val="5490A8"/>
            </a:solidFill>
            <a:round/>
            <a:headEnd type="none" w="sm" len="sm"/>
            <a:tailEnd type="none" w="sm" len="sm"/>
          </a:ln>
        </p:spPr>
        <p:txBody>
          <a:bodyPr/>
          <a:lstStyle/>
          <a:p>
            <a:pPr eaLnBrk="1" fontAlgn="auto" hangingPunct="1">
              <a:spcBef>
                <a:spcPts val="0"/>
              </a:spcBef>
              <a:spcAft>
                <a:spcPts val="0"/>
              </a:spcAft>
              <a:defRPr/>
            </a:pPr>
            <a:endParaRPr kumimoji="0" lang="en-US" sz="1800" b="0" kern="0" dirty="0">
              <a:solidFill>
                <a:srgbClr val="3366CC"/>
              </a:solidFill>
            </a:endParaRPr>
          </a:p>
        </p:txBody>
      </p:sp>
      <p:sp>
        <p:nvSpPr>
          <p:cNvPr id="30" name="Freeform 608">
            <a:extLst>
              <a:ext uri="{FF2B5EF4-FFF2-40B4-BE49-F238E27FC236}">
                <a16:creationId xmlns:a16="http://schemas.microsoft.com/office/drawing/2014/main" id="{D2C81E8C-24A9-2B00-BA56-B30BA39BA662}"/>
              </a:ext>
            </a:extLst>
          </p:cNvPr>
          <p:cNvSpPr>
            <a:spLocks/>
          </p:cNvSpPr>
          <p:nvPr/>
        </p:nvSpPr>
        <p:spPr bwMode="auto">
          <a:xfrm>
            <a:off x="4289965" y="5323149"/>
            <a:ext cx="584200" cy="447675"/>
          </a:xfrm>
          <a:custGeom>
            <a:avLst/>
            <a:gdLst>
              <a:gd name="T0" fmla="*/ 0 w 408"/>
              <a:gd name="T1" fmla="*/ 2147483646 h 352"/>
              <a:gd name="T2" fmla="*/ 2147483646 w 408"/>
              <a:gd name="T3" fmla="*/ 2147483646 h 352"/>
              <a:gd name="T4" fmla="*/ 2147483646 w 408"/>
              <a:gd name="T5" fmla="*/ 2147483646 h 352"/>
              <a:gd name="T6" fmla="*/ 2147483646 w 408"/>
              <a:gd name="T7" fmla="*/ 2147483646 h 352"/>
              <a:gd name="T8" fmla="*/ 2147483646 w 408"/>
              <a:gd name="T9" fmla="*/ 2147483646 h 352"/>
              <a:gd name="T10" fmla="*/ 2147483646 w 408"/>
              <a:gd name="T11" fmla="*/ 2147483646 h 352"/>
              <a:gd name="T12" fmla="*/ 2147483646 w 408"/>
              <a:gd name="T13" fmla="*/ 2147483646 h 352"/>
              <a:gd name="T14" fmla="*/ 2147483646 w 408"/>
              <a:gd name="T15" fmla="*/ 0 h 352"/>
              <a:gd name="T16" fmla="*/ 2147483646 w 408"/>
              <a:gd name="T17" fmla="*/ 2147483646 h 352"/>
              <a:gd name="T18" fmla="*/ 0 w 408"/>
              <a:gd name="T19" fmla="*/ 2147483646 h 3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8"/>
              <a:gd name="T31" fmla="*/ 0 h 352"/>
              <a:gd name="T32" fmla="*/ 408 w 408"/>
              <a:gd name="T33" fmla="*/ 352 h 3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8" h="352">
                <a:moveTo>
                  <a:pt x="0" y="135"/>
                </a:moveTo>
                <a:lnTo>
                  <a:pt x="145" y="351"/>
                </a:lnTo>
                <a:lnTo>
                  <a:pt x="325" y="351"/>
                </a:lnTo>
                <a:lnTo>
                  <a:pt x="289" y="287"/>
                </a:lnTo>
                <a:lnTo>
                  <a:pt x="353" y="260"/>
                </a:lnTo>
                <a:lnTo>
                  <a:pt x="407" y="260"/>
                </a:lnTo>
                <a:lnTo>
                  <a:pt x="407" y="197"/>
                </a:lnTo>
                <a:lnTo>
                  <a:pt x="289" y="0"/>
                </a:lnTo>
                <a:lnTo>
                  <a:pt x="235" y="35"/>
                </a:lnTo>
                <a:lnTo>
                  <a:pt x="0" y="135"/>
                </a:lnTo>
              </a:path>
            </a:pathLst>
          </a:custGeom>
          <a:solidFill>
            <a:srgbClr val="FFFF99"/>
          </a:solidFill>
          <a:ln w="12700" cap="rnd">
            <a:solidFill>
              <a:srgbClr val="5490A8"/>
            </a:solidFill>
            <a:round/>
            <a:headEnd type="none" w="sm" len="sm"/>
            <a:tailEnd type="none" w="sm" len="sm"/>
          </a:ln>
        </p:spPr>
        <p:txBody>
          <a:bodyPr/>
          <a:lstStyle/>
          <a:p>
            <a:pPr eaLnBrk="1" fontAlgn="auto" hangingPunct="1">
              <a:spcBef>
                <a:spcPts val="0"/>
              </a:spcBef>
              <a:spcAft>
                <a:spcPts val="0"/>
              </a:spcAft>
              <a:defRPr/>
            </a:pPr>
            <a:endParaRPr kumimoji="0" lang="en-US" sz="1800" b="0" kern="0" dirty="0">
              <a:solidFill>
                <a:srgbClr val="3366CC"/>
              </a:solidFill>
            </a:endParaRPr>
          </a:p>
        </p:txBody>
      </p:sp>
      <p:sp>
        <p:nvSpPr>
          <p:cNvPr id="31" name="Freeform 609">
            <a:extLst>
              <a:ext uri="{FF2B5EF4-FFF2-40B4-BE49-F238E27FC236}">
                <a16:creationId xmlns:a16="http://schemas.microsoft.com/office/drawing/2014/main" id="{AC9A868C-B0F9-D70B-2D43-232F5A271578}"/>
              </a:ext>
            </a:extLst>
          </p:cNvPr>
          <p:cNvSpPr>
            <a:spLocks/>
          </p:cNvSpPr>
          <p:nvPr/>
        </p:nvSpPr>
        <p:spPr bwMode="auto">
          <a:xfrm>
            <a:off x="4415377" y="4924686"/>
            <a:ext cx="431800" cy="444500"/>
          </a:xfrm>
          <a:custGeom>
            <a:avLst/>
            <a:gdLst>
              <a:gd name="T0" fmla="*/ 0 w 327"/>
              <a:gd name="T1" fmla="*/ 2147483646 h 379"/>
              <a:gd name="T2" fmla="*/ 0 w 327"/>
              <a:gd name="T3" fmla="*/ 2147483646 h 379"/>
              <a:gd name="T4" fmla="*/ 2147483646 w 327"/>
              <a:gd name="T5" fmla="*/ 2147483646 h 379"/>
              <a:gd name="T6" fmla="*/ 2147483646 w 327"/>
              <a:gd name="T7" fmla="*/ 2147483646 h 379"/>
              <a:gd name="T8" fmla="*/ 2147483646 w 327"/>
              <a:gd name="T9" fmla="*/ 2147483646 h 379"/>
              <a:gd name="T10" fmla="*/ 2147483646 w 327"/>
              <a:gd name="T11" fmla="*/ 2147483646 h 379"/>
              <a:gd name="T12" fmla="*/ 2147483646 w 327"/>
              <a:gd name="T13" fmla="*/ 2147483646 h 379"/>
              <a:gd name="T14" fmla="*/ 2147483646 w 327"/>
              <a:gd name="T15" fmla="*/ 0 h 379"/>
              <a:gd name="T16" fmla="*/ 2147483646 w 327"/>
              <a:gd name="T17" fmla="*/ 2147483646 h 379"/>
              <a:gd name="T18" fmla="*/ 0 w 327"/>
              <a:gd name="T19" fmla="*/ 2147483646 h 37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7"/>
              <a:gd name="T31" fmla="*/ 0 h 379"/>
              <a:gd name="T32" fmla="*/ 327 w 327"/>
              <a:gd name="T33" fmla="*/ 379 h 37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7" h="379">
                <a:moveTo>
                  <a:pt x="0" y="136"/>
                </a:moveTo>
                <a:lnTo>
                  <a:pt x="0" y="203"/>
                </a:lnTo>
                <a:lnTo>
                  <a:pt x="163" y="378"/>
                </a:lnTo>
                <a:lnTo>
                  <a:pt x="224" y="339"/>
                </a:lnTo>
                <a:lnTo>
                  <a:pt x="326" y="272"/>
                </a:lnTo>
                <a:lnTo>
                  <a:pt x="295" y="173"/>
                </a:lnTo>
                <a:lnTo>
                  <a:pt x="326" y="136"/>
                </a:lnTo>
                <a:lnTo>
                  <a:pt x="252" y="0"/>
                </a:lnTo>
                <a:lnTo>
                  <a:pt x="61" y="106"/>
                </a:lnTo>
                <a:lnTo>
                  <a:pt x="0" y="136"/>
                </a:lnTo>
              </a:path>
            </a:pathLst>
          </a:custGeom>
          <a:solidFill>
            <a:srgbClr val="FFFF99"/>
          </a:solidFill>
          <a:ln w="12700" cap="rnd">
            <a:solidFill>
              <a:srgbClr val="5490A8"/>
            </a:solidFill>
            <a:round/>
            <a:headEnd type="none" w="sm" len="sm"/>
            <a:tailEnd type="none" w="sm" len="sm"/>
          </a:ln>
        </p:spPr>
        <p:txBody>
          <a:bodyPr/>
          <a:lstStyle/>
          <a:p>
            <a:pPr eaLnBrk="1" fontAlgn="auto" hangingPunct="1">
              <a:spcBef>
                <a:spcPts val="0"/>
              </a:spcBef>
              <a:spcAft>
                <a:spcPts val="0"/>
              </a:spcAft>
              <a:defRPr/>
            </a:pPr>
            <a:endParaRPr kumimoji="0" lang="en-US" sz="1800" b="0" kern="0" dirty="0">
              <a:solidFill>
                <a:srgbClr val="3366CC"/>
              </a:solidFill>
            </a:endParaRPr>
          </a:p>
        </p:txBody>
      </p:sp>
      <p:sp>
        <p:nvSpPr>
          <p:cNvPr id="32" name="Freeform 610">
            <a:extLst>
              <a:ext uri="{FF2B5EF4-FFF2-40B4-BE49-F238E27FC236}">
                <a16:creationId xmlns:a16="http://schemas.microsoft.com/office/drawing/2014/main" id="{FE997AB2-97F8-5919-8A7B-1DBC46B35047}"/>
              </a:ext>
            </a:extLst>
          </p:cNvPr>
          <p:cNvSpPr>
            <a:spLocks/>
          </p:cNvSpPr>
          <p:nvPr/>
        </p:nvSpPr>
        <p:spPr bwMode="auto">
          <a:xfrm>
            <a:off x="4328065" y="4637349"/>
            <a:ext cx="596900" cy="414337"/>
          </a:xfrm>
          <a:custGeom>
            <a:avLst/>
            <a:gdLst>
              <a:gd name="T0" fmla="*/ 0 w 417"/>
              <a:gd name="T1" fmla="*/ 2147483646 h 326"/>
              <a:gd name="T2" fmla="*/ 2147483646 w 417"/>
              <a:gd name="T3" fmla="*/ 2147483646 h 326"/>
              <a:gd name="T4" fmla="*/ 2147483646 w 417"/>
              <a:gd name="T5" fmla="*/ 2147483646 h 326"/>
              <a:gd name="T6" fmla="*/ 2147483646 w 417"/>
              <a:gd name="T7" fmla="*/ 2147483646 h 326"/>
              <a:gd name="T8" fmla="*/ 2147483646 w 417"/>
              <a:gd name="T9" fmla="*/ 2147483646 h 326"/>
              <a:gd name="T10" fmla="*/ 2147483646 w 417"/>
              <a:gd name="T11" fmla="*/ 0 h 326"/>
              <a:gd name="T12" fmla="*/ 2147483646 w 417"/>
              <a:gd name="T13" fmla="*/ 2147483646 h 326"/>
              <a:gd name="T14" fmla="*/ 2147483646 w 417"/>
              <a:gd name="T15" fmla="*/ 2147483646 h 326"/>
              <a:gd name="T16" fmla="*/ 2147483646 w 417"/>
              <a:gd name="T17" fmla="*/ 2147483646 h 326"/>
              <a:gd name="T18" fmla="*/ 2147483646 w 417"/>
              <a:gd name="T19" fmla="*/ 2147483646 h 326"/>
              <a:gd name="T20" fmla="*/ 0 w 417"/>
              <a:gd name="T21" fmla="*/ 2147483646 h 3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17"/>
              <a:gd name="T34" fmla="*/ 0 h 326"/>
              <a:gd name="T35" fmla="*/ 417 w 417"/>
              <a:gd name="T36" fmla="*/ 326 h 32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17" h="326">
                <a:moveTo>
                  <a:pt x="0" y="198"/>
                </a:moveTo>
                <a:lnTo>
                  <a:pt x="118" y="325"/>
                </a:lnTo>
                <a:lnTo>
                  <a:pt x="298" y="225"/>
                </a:lnTo>
                <a:lnTo>
                  <a:pt x="416" y="162"/>
                </a:lnTo>
                <a:lnTo>
                  <a:pt x="380" y="71"/>
                </a:lnTo>
                <a:lnTo>
                  <a:pt x="353" y="0"/>
                </a:lnTo>
                <a:lnTo>
                  <a:pt x="181" y="98"/>
                </a:lnTo>
                <a:lnTo>
                  <a:pt x="118" y="71"/>
                </a:lnTo>
                <a:lnTo>
                  <a:pt x="63" y="98"/>
                </a:lnTo>
                <a:lnTo>
                  <a:pt x="118" y="135"/>
                </a:lnTo>
                <a:lnTo>
                  <a:pt x="0" y="198"/>
                </a:lnTo>
              </a:path>
            </a:pathLst>
          </a:custGeom>
          <a:solidFill>
            <a:srgbClr val="FFFF99"/>
          </a:solidFill>
          <a:ln w="12700" cap="rnd">
            <a:solidFill>
              <a:srgbClr val="5490A8"/>
            </a:solidFill>
            <a:round/>
            <a:headEnd type="none" w="sm" len="sm"/>
            <a:tailEnd type="none" w="sm" len="sm"/>
          </a:ln>
        </p:spPr>
        <p:txBody>
          <a:bodyPr/>
          <a:lstStyle/>
          <a:p>
            <a:pPr eaLnBrk="1" fontAlgn="auto" hangingPunct="1">
              <a:spcBef>
                <a:spcPts val="0"/>
              </a:spcBef>
              <a:spcAft>
                <a:spcPts val="0"/>
              </a:spcAft>
              <a:defRPr/>
            </a:pPr>
            <a:endParaRPr kumimoji="0" lang="en-US" sz="1800" b="0" kern="0" dirty="0">
              <a:solidFill>
                <a:srgbClr val="3366CC"/>
              </a:solidFill>
            </a:endParaRPr>
          </a:p>
        </p:txBody>
      </p:sp>
      <p:sp>
        <p:nvSpPr>
          <p:cNvPr id="33" name="Freeform 611">
            <a:extLst>
              <a:ext uri="{FF2B5EF4-FFF2-40B4-BE49-F238E27FC236}">
                <a16:creationId xmlns:a16="http://schemas.microsoft.com/office/drawing/2014/main" id="{F077E335-9479-5362-6C10-8151163B3568}"/>
              </a:ext>
            </a:extLst>
          </p:cNvPr>
          <p:cNvSpPr>
            <a:spLocks/>
          </p:cNvSpPr>
          <p:nvPr/>
        </p:nvSpPr>
        <p:spPr bwMode="auto">
          <a:xfrm>
            <a:off x="4705890" y="5369186"/>
            <a:ext cx="633412" cy="401638"/>
          </a:xfrm>
          <a:custGeom>
            <a:avLst/>
            <a:gdLst>
              <a:gd name="T0" fmla="*/ 0 w 443"/>
              <a:gd name="T1" fmla="*/ 2147483646 h 317"/>
              <a:gd name="T2" fmla="*/ 2147483646 w 443"/>
              <a:gd name="T3" fmla="*/ 2147483646 h 317"/>
              <a:gd name="T4" fmla="*/ 2147483646 w 443"/>
              <a:gd name="T5" fmla="*/ 2147483646 h 317"/>
              <a:gd name="T6" fmla="*/ 2147483646 w 443"/>
              <a:gd name="T7" fmla="*/ 2147483646 h 317"/>
              <a:gd name="T8" fmla="*/ 2147483646 w 443"/>
              <a:gd name="T9" fmla="*/ 2147483646 h 317"/>
              <a:gd name="T10" fmla="*/ 2147483646 w 443"/>
              <a:gd name="T11" fmla="*/ 2147483646 h 317"/>
              <a:gd name="T12" fmla="*/ 2147483646 w 443"/>
              <a:gd name="T13" fmla="*/ 2147483646 h 317"/>
              <a:gd name="T14" fmla="*/ 2147483646 w 443"/>
              <a:gd name="T15" fmla="*/ 2147483646 h 317"/>
              <a:gd name="T16" fmla="*/ 2147483646 w 443"/>
              <a:gd name="T17" fmla="*/ 0 h 317"/>
              <a:gd name="T18" fmla="*/ 2147483646 w 443"/>
              <a:gd name="T19" fmla="*/ 2147483646 h 317"/>
              <a:gd name="T20" fmla="*/ 2147483646 w 443"/>
              <a:gd name="T21" fmla="*/ 2147483646 h 317"/>
              <a:gd name="T22" fmla="*/ 2147483646 w 443"/>
              <a:gd name="T23" fmla="*/ 2147483646 h 317"/>
              <a:gd name="T24" fmla="*/ 2147483646 w 443"/>
              <a:gd name="T25" fmla="*/ 2147483646 h 317"/>
              <a:gd name="T26" fmla="*/ 2147483646 w 443"/>
              <a:gd name="T27" fmla="*/ 2147483646 h 317"/>
              <a:gd name="T28" fmla="*/ 0 w 443"/>
              <a:gd name="T29" fmla="*/ 2147483646 h 31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43"/>
              <a:gd name="T46" fmla="*/ 0 h 317"/>
              <a:gd name="T47" fmla="*/ 443 w 443"/>
              <a:gd name="T48" fmla="*/ 317 h 31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43" h="317">
                <a:moveTo>
                  <a:pt x="0" y="252"/>
                </a:moveTo>
                <a:lnTo>
                  <a:pt x="36" y="316"/>
                </a:lnTo>
                <a:lnTo>
                  <a:pt x="442" y="316"/>
                </a:lnTo>
                <a:lnTo>
                  <a:pt x="442" y="225"/>
                </a:lnTo>
                <a:lnTo>
                  <a:pt x="379" y="162"/>
                </a:lnTo>
                <a:lnTo>
                  <a:pt x="379" y="100"/>
                </a:lnTo>
                <a:lnTo>
                  <a:pt x="442" y="100"/>
                </a:lnTo>
                <a:lnTo>
                  <a:pt x="415" y="27"/>
                </a:lnTo>
                <a:lnTo>
                  <a:pt x="297" y="0"/>
                </a:lnTo>
                <a:lnTo>
                  <a:pt x="208" y="63"/>
                </a:lnTo>
                <a:lnTo>
                  <a:pt x="181" y="127"/>
                </a:lnTo>
                <a:lnTo>
                  <a:pt x="118" y="162"/>
                </a:lnTo>
                <a:lnTo>
                  <a:pt x="118" y="225"/>
                </a:lnTo>
                <a:lnTo>
                  <a:pt x="63" y="225"/>
                </a:lnTo>
                <a:lnTo>
                  <a:pt x="0" y="252"/>
                </a:lnTo>
              </a:path>
            </a:pathLst>
          </a:custGeom>
          <a:solidFill>
            <a:srgbClr val="66FF99"/>
          </a:solidFill>
          <a:ln w="12700" cap="rnd">
            <a:solidFill>
              <a:srgbClr val="5490A8"/>
            </a:solidFill>
            <a:round/>
            <a:headEnd type="none" w="sm" len="sm"/>
            <a:tailEnd type="none" w="sm" len="sm"/>
          </a:ln>
        </p:spPr>
        <p:txBody>
          <a:bodyPr/>
          <a:lstStyle/>
          <a:p>
            <a:pPr eaLnBrk="1" fontAlgn="auto" hangingPunct="1">
              <a:spcBef>
                <a:spcPts val="0"/>
              </a:spcBef>
              <a:spcAft>
                <a:spcPts val="0"/>
              </a:spcAft>
              <a:defRPr/>
            </a:pPr>
            <a:endParaRPr kumimoji="0" lang="en-US" sz="1800" b="0" kern="0" dirty="0">
              <a:solidFill>
                <a:srgbClr val="3366CC"/>
              </a:solidFill>
            </a:endParaRPr>
          </a:p>
        </p:txBody>
      </p:sp>
      <p:sp>
        <p:nvSpPr>
          <p:cNvPr id="34" name="Freeform 612">
            <a:extLst>
              <a:ext uri="{FF2B5EF4-FFF2-40B4-BE49-F238E27FC236}">
                <a16:creationId xmlns:a16="http://schemas.microsoft.com/office/drawing/2014/main" id="{76BF5FF7-AF0B-B419-34CE-B58823972158}"/>
              </a:ext>
            </a:extLst>
          </p:cNvPr>
          <p:cNvSpPr>
            <a:spLocks/>
          </p:cNvSpPr>
          <p:nvPr/>
        </p:nvSpPr>
        <p:spPr bwMode="auto">
          <a:xfrm>
            <a:off x="4705890" y="5085024"/>
            <a:ext cx="542925" cy="490537"/>
          </a:xfrm>
          <a:custGeom>
            <a:avLst/>
            <a:gdLst>
              <a:gd name="T0" fmla="*/ 0 w 379"/>
              <a:gd name="T1" fmla="*/ 2147483646 h 386"/>
              <a:gd name="T2" fmla="*/ 2147483646 w 379"/>
              <a:gd name="T3" fmla="*/ 2147483646 h 386"/>
              <a:gd name="T4" fmla="*/ 2147483646 w 379"/>
              <a:gd name="T5" fmla="*/ 2147483646 h 386"/>
              <a:gd name="T6" fmla="*/ 2147483646 w 379"/>
              <a:gd name="T7" fmla="*/ 2147483646 h 386"/>
              <a:gd name="T8" fmla="*/ 2147483646 w 379"/>
              <a:gd name="T9" fmla="*/ 2147483646 h 386"/>
              <a:gd name="T10" fmla="*/ 2147483646 w 379"/>
              <a:gd name="T11" fmla="*/ 2147483646 h 386"/>
              <a:gd name="T12" fmla="*/ 2147483646 w 379"/>
              <a:gd name="T13" fmla="*/ 0 h 386"/>
              <a:gd name="T14" fmla="*/ 2147483646 w 379"/>
              <a:gd name="T15" fmla="*/ 0 h 386"/>
              <a:gd name="T16" fmla="*/ 2147483646 w 379"/>
              <a:gd name="T17" fmla="*/ 2147483646 h 386"/>
              <a:gd name="T18" fmla="*/ 2147483646 w 379"/>
              <a:gd name="T19" fmla="*/ 2147483646 h 386"/>
              <a:gd name="T20" fmla="*/ 0 w 379"/>
              <a:gd name="T21" fmla="*/ 2147483646 h 3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9"/>
              <a:gd name="T34" fmla="*/ 0 h 386"/>
              <a:gd name="T35" fmla="*/ 379 w 379"/>
              <a:gd name="T36" fmla="*/ 386 h 38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9" h="386">
                <a:moveTo>
                  <a:pt x="0" y="188"/>
                </a:moveTo>
                <a:lnTo>
                  <a:pt x="117" y="385"/>
                </a:lnTo>
                <a:lnTo>
                  <a:pt x="180" y="350"/>
                </a:lnTo>
                <a:lnTo>
                  <a:pt x="208" y="287"/>
                </a:lnTo>
                <a:lnTo>
                  <a:pt x="297" y="223"/>
                </a:lnTo>
                <a:lnTo>
                  <a:pt x="378" y="98"/>
                </a:lnTo>
                <a:lnTo>
                  <a:pt x="351" y="0"/>
                </a:lnTo>
                <a:lnTo>
                  <a:pt x="324" y="0"/>
                </a:lnTo>
                <a:lnTo>
                  <a:pt x="208" y="98"/>
                </a:lnTo>
                <a:lnTo>
                  <a:pt x="90" y="125"/>
                </a:lnTo>
                <a:lnTo>
                  <a:pt x="0" y="188"/>
                </a:lnTo>
              </a:path>
            </a:pathLst>
          </a:custGeom>
          <a:solidFill>
            <a:srgbClr val="FFFF99"/>
          </a:solidFill>
          <a:ln w="12700" cap="rnd">
            <a:solidFill>
              <a:srgbClr val="5490A8"/>
            </a:solidFill>
            <a:round/>
            <a:headEnd type="none" w="sm" len="sm"/>
            <a:tailEnd type="none" w="sm" len="sm"/>
          </a:ln>
        </p:spPr>
        <p:txBody>
          <a:bodyPr/>
          <a:lstStyle/>
          <a:p>
            <a:pPr eaLnBrk="1" fontAlgn="auto" hangingPunct="1">
              <a:spcBef>
                <a:spcPts val="0"/>
              </a:spcBef>
              <a:spcAft>
                <a:spcPts val="0"/>
              </a:spcAft>
              <a:defRPr/>
            </a:pPr>
            <a:endParaRPr kumimoji="0" lang="en-US" sz="1800" b="0" kern="0" dirty="0">
              <a:solidFill>
                <a:srgbClr val="3366CC"/>
              </a:solidFill>
            </a:endParaRPr>
          </a:p>
        </p:txBody>
      </p:sp>
      <p:sp>
        <p:nvSpPr>
          <p:cNvPr id="35" name="Freeform 613">
            <a:extLst>
              <a:ext uri="{FF2B5EF4-FFF2-40B4-BE49-F238E27FC236}">
                <a16:creationId xmlns:a16="http://schemas.microsoft.com/office/drawing/2014/main" id="{7DC7C761-DD97-E735-8751-DD97B0AD3219}"/>
              </a:ext>
            </a:extLst>
          </p:cNvPr>
          <p:cNvSpPr>
            <a:spLocks/>
          </p:cNvSpPr>
          <p:nvPr/>
        </p:nvSpPr>
        <p:spPr bwMode="auto">
          <a:xfrm>
            <a:off x="4756690" y="4808799"/>
            <a:ext cx="414337" cy="436562"/>
          </a:xfrm>
          <a:custGeom>
            <a:avLst/>
            <a:gdLst>
              <a:gd name="T0" fmla="*/ 2147483646 w 289"/>
              <a:gd name="T1" fmla="*/ 2147483646 h 344"/>
              <a:gd name="T2" fmla="*/ 2147483646 w 289"/>
              <a:gd name="T3" fmla="*/ 2147483646 h 344"/>
              <a:gd name="T4" fmla="*/ 2147483646 w 289"/>
              <a:gd name="T5" fmla="*/ 2147483646 h 344"/>
              <a:gd name="T6" fmla="*/ 2147483646 w 289"/>
              <a:gd name="T7" fmla="*/ 2147483646 h 344"/>
              <a:gd name="T8" fmla="*/ 2147483646 w 289"/>
              <a:gd name="T9" fmla="*/ 2147483646 h 344"/>
              <a:gd name="T10" fmla="*/ 2147483646 w 289"/>
              <a:gd name="T11" fmla="*/ 2147483646 h 344"/>
              <a:gd name="T12" fmla="*/ 2147483646 w 289"/>
              <a:gd name="T13" fmla="*/ 0 h 344"/>
              <a:gd name="T14" fmla="*/ 2147483646 w 289"/>
              <a:gd name="T15" fmla="*/ 0 h 344"/>
              <a:gd name="T16" fmla="*/ 2147483646 w 289"/>
              <a:gd name="T17" fmla="*/ 2147483646 h 344"/>
              <a:gd name="T18" fmla="*/ 0 w 289"/>
              <a:gd name="T19" fmla="*/ 2147483646 h 344"/>
              <a:gd name="T20" fmla="*/ 2147483646 w 289"/>
              <a:gd name="T21" fmla="*/ 2147483646 h 34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89"/>
              <a:gd name="T34" fmla="*/ 0 h 344"/>
              <a:gd name="T35" fmla="*/ 289 w 289"/>
              <a:gd name="T36" fmla="*/ 344 h 34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89" h="344">
                <a:moveTo>
                  <a:pt x="54" y="217"/>
                </a:moveTo>
                <a:lnTo>
                  <a:pt x="27" y="252"/>
                </a:lnTo>
                <a:lnTo>
                  <a:pt x="54" y="343"/>
                </a:lnTo>
                <a:lnTo>
                  <a:pt x="172" y="316"/>
                </a:lnTo>
                <a:lnTo>
                  <a:pt x="288" y="217"/>
                </a:lnTo>
                <a:lnTo>
                  <a:pt x="288" y="91"/>
                </a:lnTo>
                <a:lnTo>
                  <a:pt x="225" y="0"/>
                </a:lnTo>
                <a:lnTo>
                  <a:pt x="172" y="0"/>
                </a:lnTo>
                <a:lnTo>
                  <a:pt x="117" y="27"/>
                </a:lnTo>
                <a:lnTo>
                  <a:pt x="0" y="91"/>
                </a:lnTo>
                <a:lnTo>
                  <a:pt x="54" y="217"/>
                </a:lnTo>
              </a:path>
            </a:pathLst>
          </a:custGeom>
          <a:solidFill>
            <a:srgbClr val="FFFF99"/>
          </a:solidFill>
          <a:ln w="12700" cap="rnd">
            <a:solidFill>
              <a:srgbClr val="5490A8"/>
            </a:solidFill>
            <a:round/>
            <a:headEnd type="none" w="sm" len="sm"/>
            <a:tailEnd type="none" w="sm" len="sm"/>
          </a:ln>
        </p:spPr>
        <p:txBody>
          <a:bodyPr/>
          <a:lstStyle/>
          <a:p>
            <a:pPr eaLnBrk="1" fontAlgn="auto" hangingPunct="1">
              <a:spcBef>
                <a:spcPts val="0"/>
              </a:spcBef>
              <a:spcAft>
                <a:spcPts val="0"/>
              </a:spcAft>
              <a:defRPr/>
            </a:pPr>
            <a:endParaRPr kumimoji="0" lang="en-US" sz="1800" b="0" kern="0" dirty="0">
              <a:solidFill>
                <a:srgbClr val="3366CC"/>
              </a:solidFill>
            </a:endParaRPr>
          </a:p>
        </p:txBody>
      </p:sp>
      <p:sp>
        <p:nvSpPr>
          <p:cNvPr id="36" name="Freeform 614">
            <a:extLst>
              <a:ext uri="{FF2B5EF4-FFF2-40B4-BE49-F238E27FC236}">
                <a16:creationId xmlns:a16="http://schemas.microsoft.com/office/drawing/2014/main" id="{2C8FBF36-1DF9-D63F-7BEC-8F33D9AA1EB4}"/>
              </a:ext>
            </a:extLst>
          </p:cNvPr>
          <p:cNvSpPr>
            <a:spLocks/>
          </p:cNvSpPr>
          <p:nvPr/>
        </p:nvSpPr>
        <p:spPr bwMode="auto">
          <a:xfrm>
            <a:off x="4834477" y="4443674"/>
            <a:ext cx="542925" cy="401637"/>
          </a:xfrm>
          <a:custGeom>
            <a:avLst/>
            <a:gdLst>
              <a:gd name="T0" fmla="*/ 0 w 379"/>
              <a:gd name="T1" fmla="*/ 2147483646 h 316"/>
              <a:gd name="T2" fmla="*/ 2147483646 w 379"/>
              <a:gd name="T3" fmla="*/ 2147483646 h 316"/>
              <a:gd name="T4" fmla="*/ 2147483646 w 379"/>
              <a:gd name="T5" fmla="*/ 2147483646 h 316"/>
              <a:gd name="T6" fmla="*/ 2147483646 w 379"/>
              <a:gd name="T7" fmla="*/ 2147483646 h 316"/>
              <a:gd name="T8" fmla="*/ 2147483646 w 379"/>
              <a:gd name="T9" fmla="*/ 2147483646 h 316"/>
              <a:gd name="T10" fmla="*/ 2147483646 w 379"/>
              <a:gd name="T11" fmla="*/ 2147483646 h 316"/>
              <a:gd name="T12" fmla="*/ 2147483646 w 379"/>
              <a:gd name="T13" fmla="*/ 2147483646 h 316"/>
              <a:gd name="T14" fmla="*/ 2147483646 w 379"/>
              <a:gd name="T15" fmla="*/ 0 h 316"/>
              <a:gd name="T16" fmla="*/ 2147483646 w 379"/>
              <a:gd name="T17" fmla="*/ 2147483646 h 316"/>
              <a:gd name="T18" fmla="*/ 2147483646 w 379"/>
              <a:gd name="T19" fmla="*/ 2147483646 h 316"/>
              <a:gd name="T20" fmla="*/ 2147483646 w 379"/>
              <a:gd name="T21" fmla="*/ 2147483646 h 316"/>
              <a:gd name="T22" fmla="*/ 2147483646 w 379"/>
              <a:gd name="T23" fmla="*/ 2147483646 h 316"/>
              <a:gd name="T24" fmla="*/ 0 w 379"/>
              <a:gd name="T25" fmla="*/ 2147483646 h 3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9"/>
              <a:gd name="T40" fmla="*/ 0 h 316"/>
              <a:gd name="T41" fmla="*/ 379 w 379"/>
              <a:gd name="T42" fmla="*/ 316 h 3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9" h="316">
                <a:moveTo>
                  <a:pt x="0" y="153"/>
                </a:moveTo>
                <a:lnTo>
                  <a:pt x="27" y="224"/>
                </a:lnTo>
                <a:lnTo>
                  <a:pt x="63" y="315"/>
                </a:lnTo>
                <a:lnTo>
                  <a:pt x="118" y="288"/>
                </a:lnTo>
                <a:lnTo>
                  <a:pt x="171" y="288"/>
                </a:lnTo>
                <a:lnTo>
                  <a:pt x="325" y="188"/>
                </a:lnTo>
                <a:lnTo>
                  <a:pt x="378" y="89"/>
                </a:lnTo>
                <a:lnTo>
                  <a:pt x="325" y="0"/>
                </a:lnTo>
                <a:lnTo>
                  <a:pt x="261" y="27"/>
                </a:lnTo>
                <a:lnTo>
                  <a:pt x="207" y="27"/>
                </a:lnTo>
                <a:lnTo>
                  <a:pt x="118" y="62"/>
                </a:lnTo>
                <a:lnTo>
                  <a:pt x="145" y="89"/>
                </a:lnTo>
                <a:lnTo>
                  <a:pt x="0" y="153"/>
                </a:lnTo>
              </a:path>
            </a:pathLst>
          </a:custGeom>
          <a:solidFill>
            <a:srgbClr val="66FF99"/>
          </a:solidFill>
          <a:ln w="12700" cap="rnd">
            <a:solidFill>
              <a:srgbClr val="5490A8"/>
            </a:solidFill>
            <a:round/>
            <a:headEnd type="none" w="sm" len="sm"/>
            <a:tailEnd type="none" w="sm" len="sm"/>
          </a:ln>
        </p:spPr>
        <p:txBody>
          <a:bodyPr/>
          <a:lstStyle/>
          <a:p>
            <a:pPr eaLnBrk="1" fontAlgn="auto" hangingPunct="1">
              <a:spcBef>
                <a:spcPts val="0"/>
              </a:spcBef>
              <a:spcAft>
                <a:spcPts val="0"/>
              </a:spcAft>
              <a:defRPr/>
            </a:pPr>
            <a:endParaRPr kumimoji="0" lang="en-US" sz="1800" b="0" kern="0" dirty="0">
              <a:solidFill>
                <a:srgbClr val="3366CC"/>
              </a:solidFill>
            </a:endParaRPr>
          </a:p>
        </p:txBody>
      </p:sp>
      <p:sp>
        <p:nvSpPr>
          <p:cNvPr id="37" name="Freeform 615">
            <a:extLst>
              <a:ext uri="{FF2B5EF4-FFF2-40B4-BE49-F238E27FC236}">
                <a16:creationId xmlns:a16="http://schemas.microsoft.com/office/drawing/2014/main" id="{54A54C3F-4C64-DDAB-CCED-3E6883005C8A}"/>
              </a:ext>
            </a:extLst>
          </p:cNvPr>
          <p:cNvSpPr>
            <a:spLocks/>
          </p:cNvSpPr>
          <p:nvPr/>
        </p:nvSpPr>
        <p:spPr bwMode="auto">
          <a:xfrm>
            <a:off x="5078952" y="4681799"/>
            <a:ext cx="427038" cy="404812"/>
          </a:xfrm>
          <a:custGeom>
            <a:avLst/>
            <a:gdLst>
              <a:gd name="T0" fmla="*/ 0 w 298"/>
              <a:gd name="T1" fmla="*/ 2147483646 h 318"/>
              <a:gd name="T2" fmla="*/ 2147483646 w 298"/>
              <a:gd name="T3" fmla="*/ 2147483646 h 318"/>
              <a:gd name="T4" fmla="*/ 2147483646 w 298"/>
              <a:gd name="T5" fmla="*/ 2147483646 h 318"/>
              <a:gd name="T6" fmla="*/ 2147483646 w 298"/>
              <a:gd name="T7" fmla="*/ 2147483646 h 318"/>
              <a:gd name="T8" fmla="*/ 2147483646 w 298"/>
              <a:gd name="T9" fmla="*/ 2147483646 h 318"/>
              <a:gd name="T10" fmla="*/ 2147483646 w 298"/>
              <a:gd name="T11" fmla="*/ 2147483646 h 318"/>
              <a:gd name="T12" fmla="*/ 2147483646 w 298"/>
              <a:gd name="T13" fmla="*/ 2147483646 h 318"/>
              <a:gd name="T14" fmla="*/ 2147483646 w 298"/>
              <a:gd name="T15" fmla="*/ 2147483646 h 318"/>
              <a:gd name="T16" fmla="*/ 2147483646 w 298"/>
              <a:gd name="T17" fmla="*/ 0 h 318"/>
              <a:gd name="T18" fmla="*/ 0 w 298"/>
              <a:gd name="T19" fmla="*/ 2147483646 h 3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8"/>
              <a:gd name="T31" fmla="*/ 0 h 318"/>
              <a:gd name="T32" fmla="*/ 298 w 298"/>
              <a:gd name="T33" fmla="*/ 318 h 3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8" h="318">
                <a:moveTo>
                  <a:pt x="0" y="100"/>
                </a:moveTo>
                <a:lnTo>
                  <a:pt x="63" y="190"/>
                </a:lnTo>
                <a:lnTo>
                  <a:pt x="63" y="317"/>
                </a:lnTo>
                <a:lnTo>
                  <a:pt x="90" y="317"/>
                </a:lnTo>
                <a:lnTo>
                  <a:pt x="181" y="253"/>
                </a:lnTo>
                <a:lnTo>
                  <a:pt x="234" y="290"/>
                </a:lnTo>
                <a:lnTo>
                  <a:pt x="297" y="226"/>
                </a:lnTo>
                <a:lnTo>
                  <a:pt x="297" y="127"/>
                </a:lnTo>
                <a:lnTo>
                  <a:pt x="154" y="0"/>
                </a:lnTo>
                <a:lnTo>
                  <a:pt x="0" y="100"/>
                </a:lnTo>
              </a:path>
            </a:pathLst>
          </a:custGeom>
          <a:solidFill>
            <a:srgbClr val="66FF99"/>
          </a:solidFill>
          <a:ln w="12700" cap="rnd">
            <a:solidFill>
              <a:srgbClr val="5490A8"/>
            </a:solidFill>
            <a:round/>
            <a:headEnd type="none" w="sm" len="sm"/>
            <a:tailEnd type="none" w="sm" len="sm"/>
          </a:ln>
        </p:spPr>
        <p:txBody>
          <a:bodyPr/>
          <a:lstStyle/>
          <a:p>
            <a:pPr eaLnBrk="1" fontAlgn="auto" hangingPunct="1">
              <a:spcBef>
                <a:spcPts val="0"/>
              </a:spcBef>
              <a:spcAft>
                <a:spcPts val="0"/>
              </a:spcAft>
              <a:defRPr/>
            </a:pPr>
            <a:endParaRPr kumimoji="0" lang="en-US" sz="1800" b="0" kern="0" dirty="0">
              <a:solidFill>
                <a:srgbClr val="3366CC"/>
              </a:solidFill>
            </a:endParaRPr>
          </a:p>
        </p:txBody>
      </p:sp>
      <p:sp>
        <p:nvSpPr>
          <p:cNvPr id="38" name="Freeform 616">
            <a:extLst>
              <a:ext uri="{FF2B5EF4-FFF2-40B4-BE49-F238E27FC236}">
                <a16:creationId xmlns:a16="http://schemas.microsoft.com/office/drawing/2014/main" id="{52B7F2C0-DF00-8F40-5978-D06F676A2D26}"/>
              </a:ext>
            </a:extLst>
          </p:cNvPr>
          <p:cNvSpPr>
            <a:spLocks/>
          </p:cNvSpPr>
          <p:nvPr/>
        </p:nvSpPr>
        <p:spPr bwMode="auto">
          <a:xfrm>
            <a:off x="5042440" y="4043624"/>
            <a:ext cx="709612" cy="434975"/>
          </a:xfrm>
          <a:custGeom>
            <a:avLst/>
            <a:gdLst>
              <a:gd name="T0" fmla="*/ 2147483646 w 496"/>
              <a:gd name="T1" fmla="*/ 2147483646 h 343"/>
              <a:gd name="T2" fmla="*/ 2147483646 w 496"/>
              <a:gd name="T3" fmla="*/ 2147483646 h 343"/>
              <a:gd name="T4" fmla="*/ 2147483646 w 496"/>
              <a:gd name="T5" fmla="*/ 2147483646 h 343"/>
              <a:gd name="T6" fmla="*/ 2147483646 w 496"/>
              <a:gd name="T7" fmla="*/ 2147483646 h 343"/>
              <a:gd name="T8" fmla="*/ 2147483646 w 496"/>
              <a:gd name="T9" fmla="*/ 2147483646 h 343"/>
              <a:gd name="T10" fmla="*/ 2147483646 w 496"/>
              <a:gd name="T11" fmla="*/ 2147483646 h 343"/>
              <a:gd name="T12" fmla="*/ 2147483646 w 496"/>
              <a:gd name="T13" fmla="*/ 2147483646 h 343"/>
              <a:gd name="T14" fmla="*/ 2147483646 w 496"/>
              <a:gd name="T15" fmla="*/ 2147483646 h 343"/>
              <a:gd name="T16" fmla="*/ 2147483646 w 496"/>
              <a:gd name="T17" fmla="*/ 2147483646 h 343"/>
              <a:gd name="T18" fmla="*/ 2147483646 w 496"/>
              <a:gd name="T19" fmla="*/ 0 h 343"/>
              <a:gd name="T20" fmla="*/ 2147483646 w 496"/>
              <a:gd name="T21" fmla="*/ 0 h 343"/>
              <a:gd name="T22" fmla="*/ 0 w 496"/>
              <a:gd name="T23" fmla="*/ 2147483646 h 343"/>
              <a:gd name="T24" fmla="*/ 2147483646 w 496"/>
              <a:gd name="T25" fmla="*/ 2147483646 h 34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96"/>
              <a:gd name="T40" fmla="*/ 0 h 343"/>
              <a:gd name="T41" fmla="*/ 496 w 496"/>
              <a:gd name="T42" fmla="*/ 343 h 34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96" h="343">
                <a:moveTo>
                  <a:pt x="62" y="342"/>
                </a:moveTo>
                <a:lnTo>
                  <a:pt x="116" y="342"/>
                </a:lnTo>
                <a:lnTo>
                  <a:pt x="180" y="315"/>
                </a:lnTo>
                <a:lnTo>
                  <a:pt x="350" y="152"/>
                </a:lnTo>
                <a:lnTo>
                  <a:pt x="441" y="188"/>
                </a:lnTo>
                <a:lnTo>
                  <a:pt x="495" y="90"/>
                </a:lnTo>
                <a:lnTo>
                  <a:pt x="468" y="63"/>
                </a:lnTo>
                <a:lnTo>
                  <a:pt x="441" y="90"/>
                </a:lnTo>
                <a:lnTo>
                  <a:pt x="287" y="63"/>
                </a:lnTo>
                <a:lnTo>
                  <a:pt x="260" y="0"/>
                </a:lnTo>
                <a:lnTo>
                  <a:pt x="180" y="0"/>
                </a:lnTo>
                <a:lnTo>
                  <a:pt x="0" y="252"/>
                </a:lnTo>
                <a:lnTo>
                  <a:pt x="62" y="342"/>
                </a:lnTo>
              </a:path>
            </a:pathLst>
          </a:custGeom>
          <a:solidFill>
            <a:srgbClr val="66FF99"/>
          </a:solidFill>
          <a:ln w="12700" cap="rnd">
            <a:solidFill>
              <a:srgbClr val="5490A8"/>
            </a:solidFill>
            <a:round/>
            <a:headEnd type="none" w="sm" len="sm"/>
            <a:tailEnd type="none" w="sm" len="sm"/>
          </a:ln>
        </p:spPr>
        <p:txBody>
          <a:bodyPr/>
          <a:lstStyle/>
          <a:p>
            <a:pPr eaLnBrk="1" fontAlgn="auto" hangingPunct="1">
              <a:spcBef>
                <a:spcPts val="0"/>
              </a:spcBef>
              <a:spcAft>
                <a:spcPts val="0"/>
              </a:spcAft>
              <a:defRPr/>
            </a:pPr>
            <a:endParaRPr kumimoji="0" lang="en-US" sz="1800" b="0" kern="0" dirty="0">
              <a:solidFill>
                <a:srgbClr val="3366CC"/>
              </a:solidFill>
            </a:endParaRPr>
          </a:p>
        </p:txBody>
      </p:sp>
      <p:sp>
        <p:nvSpPr>
          <p:cNvPr id="39" name="Freeform 617">
            <a:extLst>
              <a:ext uri="{FF2B5EF4-FFF2-40B4-BE49-F238E27FC236}">
                <a16:creationId xmlns:a16="http://schemas.microsoft.com/office/drawing/2014/main" id="{B02E77C9-432A-E0AD-B16F-13003F0D1392}"/>
              </a:ext>
            </a:extLst>
          </p:cNvPr>
          <p:cNvSpPr>
            <a:spLocks/>
          </p:cNvSpPr>
          <p:nvPr/>
        </p:nvSpPr>
        <p:spPr bwMode="auto">
          <a:xfrm>
            <a:off x="5299615" y="4237299"/>
            <a:ext cx="582612" cy="608012"/>
          </a:xfrm>
          <a:custGeom>
            <a:avLst/>
            <a:gdLst>
              <a:gd name="T0" fmla="*/ 0 w 407"/>
              <a:gd name="T1" fmla="*/ 2147483646 h 479"/>
              <a:gd name="T2" fmla="*/ 2147483646 w 407"/>
              <a:gd name="T3" fmla="*/ 2147483646 h 479"/>
              <a:gd name="T4" fmla="*/ 0 w 407"/>
              <a:gd name="T5" fmla="*/ 2147483646 h 479"/>
              <a:gd name="T6" fmla="*/ 2147483646 w 407"/>
              <a:gd name="T7" fmla="*/ 2147483646 h 479"/>
              <a:gd name="T8" fmla="*/ 2147483646 w 407"/>
              <a:gd name="T9" fmla="*/ 2147483646 h 479"/>
              <a:gd name="T10" fmla="*/ 2147483646 w 407"/>
              <a:gd name="T11" fmla="*/ 2147483646 h 479"/>
              <a:gd name="T12" fmla="*/ 2147483646 w 407"/>
              <a:gd name="T13" fmla="*/ 2147483646 h 479"/>
              <a:gd name="T14" fmla="*/ 2147483646 w 407"/>
              <a:gd name="T15" fmla="*/ 2147483646 h 479"/>
              <a:gd name="T16" fmla="*/ 2147483646 w 407"/>
              <a:gd name="T17" fmla="*/ 2147483646 h 479"/>
              <a:gd name="T18" fmla="*/ 2147483646 w 407"/>
              <a:gd name="T19" fmla="*/ 2147483646 h 479"/>
              <a:gd name="T20" fmla="*/ 2147483646 w 407"/>
              <a:gd name="T21" fmla="*/ 2147483646 h 479"/>
              <a:gd name="T22" fmla="*/ 2147483646 w 407"/>
              <a:gd name="T23" fmla="*/ 0 h 479"/>
              <a:gd name="T24" fmla="*/ 0 w 407"/>
              <a:gd name="T25" fmla="*/ 2147483646 h 47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7"/>
              <a:gd name="T40" fmla="*/ 0 h 479"/>
              <a:gd name="T41" fmla="*/ 407 w 407"/>
              <a:gd name="T42" fmla="*/ 479 h 47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7" h="479">
                <a:moveTo>
                  <a:pt x="0" y="163"/>
                </a:moveTo>
                <a:lnTo>
                  <a:pt x="53" y="253"/>
                </a:lnTo>
                <a:lnTo>
                  <a:pt x="0" y="351"/>
                </a:lnTo>
                <a:lnTo>
                  <a:pt x="144" y="478"/>
                </a:lnTo>
                <a:lnTo>
                  <a:pt x="198" y="387"/>
                </a:lnTo>
                <a:lnTo>
                  <a:pt x="171" y="351"/>
                </a:lnTo>
                <a:lnTo>
                  <a:pt x="288" y="289"/>
                </a:lnTo>
                <a:lnTo>
                  <a:pt x="343" y="316"/>
                </a:lnTo>
                <a:lnTo>
                  <a:pt x="406" y="225"/>
                </a:lnTo>
                <a:lnTo>
                  <a:pt x="261" y="127"/>
                </a:lnTo>
                <a:lnTo>
                  <a:pt x="261" y="36"/>
                </a:lnTo>
                <a:lnTo>
                  <a:pt x="171" y="0"/>
                </a:lnTo>
                <a:lnTo>
                  <a:pt x="0" y="163"/>
                </a:lnTo>
              </a:path>
            </a:pathLst>
          </a:custGeom>
          <a:solidFill>
            <a:srgbClr val="66FF99"/>
          </a:solidFill>
          <a:ln w="12700" cap="rnd">
            <a:solidFill>
              <a:srgbClr val="5490A8"/>
            </a:solidFill>
            <a:round/>
            <a:headEnd type="none" w="sm" len="sm"/>
            <a:tailEnd type="none" w="sm" len="sm"/>
          </a:ln>
        </p:spPr>
        <p:txBody>
          <a:bodyPr/>
          <a:lstStyle/>
          <a:p>
            <a:pPr eaLnBrk="1" fontAlgn="auto" hangingPunct="1">
              <a:spcBef>
                <a:spcPts val="0"/>
              </a:spcBef>
              <a:spcAft>
                <a:spcPts val="0"/>
              </a:spcAft>
              <a:defRPr/>
            </a:pPr>
            <a:endParaRPr kumimoji="0" lang="en-US" sz="1800" b="0" kern="0" dirty="0">
              <a:solidFill>
                <a:srgbClr val="3366CC"/>
              </a:solidFill>
            </a:endParaRPr>
          </a:p>
        </p:txBody>
      </p:sp>
      <p:sp>
        <p:nvSpPr>
          <p:cNvPr id="40" name="Freeform 618">
            <a:extLst>
              <a:ext uri="{FF2B5EF4-FFF2-40B4-BE49-F238E27FC236}">
                <a16:creationId xmlns:a16="http://schemas.microsoft.com/office/drawing/2014/main" id="{29636401-A9DB-1EFC-3E38-C71B02A4E47D}"/>
              </a:ext>
            </a:extLst>
          </p:cNvPr>
          <p:cNvSpPr>
            <a:spLocks/>
          </p:cNvSpPr>
          <p:nvPr/>
        </p:nvSpPr>
        <p:spPr bwMode="auto">
          <a:xfrm>
            <a:off x="5488527" y="4440499"/>
            <a:ext cx="679450" cy="769937"/>
          </a:xfrm>
          <a:custGeom>
            <a:avLst/>
            <a:gdLst>
              <a:gd name="T0" fmla="*/ 2147483646 w 474"/>
              <a:gd name="T1" fmla="*/ 2147483646 h 607"/>
              <a:gd name="T2" fmla="*/ 2147483646 w 474"/>
              <a:gd name="T3" fmla="*/ 2147483646 h 607"/>
              <a:gd name="T4" fmla="*/ 0 w 474"/>
              <a:gd name="T5" fmla="*/ 2147483646 h 607"/>
              <a:gd name="T6" fmla="*/ 0 w 474"/>
              <a:gd name="T7" fmla="*/ 2147483646 h 607"/>
              <a:gd name="T8" fmla="*/ 2147483646 w 474"/>
              <a:gd name="T9" fmla="*/ 2147483646 h 607"/>
              <a:gd name="T10" fmla="*/ 2147483646 w 474"/>
              <a:gd name="T11" fmla="*/ 2147483646 h 607"/>
              <a:gd name="T12" fmla="*/ 2147483646 w 474"/>
              <a:gd name="T13" fmla="*/ 2147483646 h 607"/>
              <a:gd name="T14" fmla="*/ 2147483646 w 474"/>
              <a:gd name="T15" fmla="*/ 2147483646 h 607"/>
              <a:gd name="T16" fmla="*/ 2147483646 w 474"/>
              <a:gd name="T17" fmla="*/ 2147483646 h 607"/>
              <a:gd name="T18" fmla="*/ 2147483646 w 474"/>
              <a:gd name="T19" fmla="*/ 2147483646 h 607"/>
              <a:gd name="T20" fmla="*/ 2147483646 w 474"/>
              <a:gd name="T21" fmla="*/ 2147483646 h 607"/>
              <a:gd name="T22" fmla="*/ 2147483646 w 474"/>
              <a:gd name="T23" fmla="*/ 2147483646 h 607"/>
              <a:gd name="T24" fmla="*/ 2147483646 w 474"/>
              <a:gd name="T25" fmla="*/ 0 h 607"/>
              <a:gd name="T26" fmla="*/ 2147483646 w 474"/>
              <a:gd name="T27" fmla="*/ 2147483646 h 607"/>
              <a:gd name="T28" fmla="*/ 2147483646 w 474"/>
              <a:gd name="T29" fmla="*/ 2147483646 h 607"/>
              <a:gd name="T30" fmla="*/ 2147483646 w 474"/>
              <a:gd name="T31" fmla="*/ 2147483646 h 607"/>
              <a:gd name="T32" fmla="*/ 2147483646 w 474"/>
              <a:gd name="T33" fmla="*/ 2147483646 h 60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74"/>
              <a:gd name="T52" fmla="*/ 0 h 607"/>
              <a:gd name="T53" fmla="*/ 474 w 474"/>
              <a:gd name="T54" fmla="*/ 607 h 60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74" h="607">
                <a:moveTo>
                  <a:pt x="28" y="189"/>
                </a:moveTo>
                <a:lnTo>
                  <a:pt x="55" y="225"/>
                </a:lnTo>
                <a:lnTo>
                  <a:pt x="0" y="316"/>
                </a:lnTo>
                <a:lnTo>
                  <a:pt x="0" y="416"/>
                </a:lnTo>
                <a:lnTo>
                  <a:pt x="204" y="543"/>
                </a:lnTo>
                <a:lnTo>
                  <a:pt x="296" y="606"/>
                </a:lnTo>
                <a:lnTo>
                  <a:pt x="325" y="543"/>
                </a:lnTo>
                <a:lnTo>
                  <a:pt x="445" y="252"/>
                </a:lnTo>
                <a:lnTo>
                  <a:pt x="417" y="189"/>
                </a:lnTo>
                <a:lnTo>
                  <a:pt x="473" y="127"/>
                </a:lnTo>
                <a:lnTo>
                  <a:pt x="445" y="62"/>
                </a:lnTo>
                <a:lnTo>
                  <a:pt x="417" y="89"/>
                </a:lnTo>
                <a:lnTo>
                  <a:pt x="296" y="0"/>
                </a:lnTo>
                <a:lnTo>
                  <a:pt x="269" y="62"/>
                </a:lnTo>
                <a:lnTo>
                  <a:pt x="204" y="154"/>
                </a:lnTo>
                <a:lnTo>
                  <a:pt x="148" y="127"/>
                </a:lnTo>
                <a:lnTo>
                  <a:pt x="28" y="189"/>
                </a:lnTo>
              </a:path>
            </a:pathLst>
          </a:custGeom>
          <a:solidFill>
            <a:srgbClr val="66FF99"/>
          </a:solidFill>
          <a:ln w="12700" cap="rnd">
            <a:solidFill>
              <a:srgbClr val="5490A8"/>
            </a:solidFill>
            <a:round/>
            <a:headEnd type="none" w="sm" len="sm"/>
            <a:tailEnd type="none" w="sm" len="sm"/>
          </a:ln>
        </p:spPr>
        <p:txBody>
          <a:bodyPr/>
          <a:lstStyle/>
          <a:p>
            <a:pPr eaLnBrk="1" fontAlgn="auto" hangingPunct="1">
              <a:spcBef>
                <a:spcPts val="0"/>
              </a:spcBef>
              <a:spcAft>
                <a:spcPts val="0"/>
              </a:spcAft>
              <a:defRPr/>
            </a:pPr>
            <a:endParaRPr kumimoji="0" lang="en-US" sz="1800" b="0" kern="0" dirty="0">
              <a:solidFill>
                <a:srgbClr val="3366CC"/>
              </a:solidFill>
            </a:endParaRPr>
          </a:p>
        </p:txBody>
      </p:sp>
      <p:sp>
        <p:nvSpPr>
          <p:cNvPr id="41" name="Freeform 619">
            <a:extLst>
              <a:ext uri="{FF2B5EF4-FFF2-40B4-BE49-F238E27FC236}">
                <a16:creationId xmlns:a16="http://schemas.microsoft.com/office/drawing/2014/main" id="{A669F6C3-AEB9-544F-68AD-5408CDAB82CE}"/>
              </a:ext>
            </a:extLst>
          </p:cNvPr>
          <p:cNvSpPr>
            <a:spLocks/>
          </p:cNvSpPr>
          <p:nvPr/>
        </p:nvSpPr>
        <p:spPr bwMode="auto">
          <a:xfrm>
            <a:off x="5131340" y="4969136"/>
            <a:ext cx="660400" cy="527050"/>
          </a:xfrm>
          <a:custGeom>
            <a:avLst/>
            <a:gdLst>
              <a:gd name="T0" fmla="*/ 2147483646 w 461"/>
              <a:gd name="T1" fmla="*/ 0 h 415"/>
              <a:gd name="T2" fmla="*/ 2147483646 w 461"/>
              <a:gd name="T3" fmla="*/ 2147483646 h 415"/>
              <a:gd name="T4" fmla="*/ 2147483646 w 461"/>
              <a:gd name="T5" fmla="*/ 2147483646 h 415"/>
              <a:gd name="T6" fmla="*/ 2147483646 w 461"/>
              <a:gd name="T7" fmla="*/ 2147483646 h 415"/>
              <a:gd name="T8" fmla="*/ 2147483646 w 461"/>
              <a:gd name="T9" fmla="*/ 2147483646 h 415"/>
              <a:gd name="T10" fmla="*/ 0 w 461"/>
              <a:gd name="T11" fmla="*/ 2147483646 h 415"/>
              <a:gd name="T12" fmla="*/ 2147483646 w 461"/>
              <a:gd name="T13" fmla="*/ 2147483646 h 415"/>
              <a:gd name="T14" fmla="*/ 2147483646 w 461"/>
              <a:gd name="T15" fmla="*/ 2147483646 h 415"/>
              <a:gd name="T16" fmla="*/ 2147483646 w 461"/>
              <a:gd name="T17" fmla="*/ 2147483646 h 415"/>
              <a:gd name="T18" fmla="*/ 2147483646 w 461"/>
              <a:gd name="T19" fmla="*/ 2147483646 h 415"/>
              <a:gd name="T20" fmla="*/ 2147483646 w 461"/>
              <a:gd name="T21" fmla="*/ 2147483646 h 415"/>
              <a:gd name="T22" fmla="*/ 2147483646 w 461"/>
              <a:gd name="T23" fmla="*/ 2147483646 h 415"/>
              <a:gd name="T24" fmla="*/ 2147483646 w 461"/>
              <a:gd name="T25" fmla="*/ 0 h 4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61"/>
              <a:gd name="T40" fmla="*/ 0 h 415"/>
              <a:gd name="T41" fmla="*/ 461 w 461"/>
              <a:gd name="T42" fmla="*/ 415 h 4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61" h="415">
                <a:moveTo>
                  <a:pt x="261" y="0"/>
                </a:moveTo>
                <a:lnTo>
                  <a:pt x="198" y="63"/>
                </a:lnTo>
                <a:lnTo>
                  <a:pt x="145" y="27"/>
                </a:lnTo>
                <a:lnTo>
                  <a:pt x="54" y="90"/>
                </a:lnTo>
                <a:lnTo>
                  <a:pt x="81" y="189"/>
                </a:lnTo>
                <a:lnTo>
                  <a:pt x="0" y="314"/>
                </a:lnTo>
                <a:lnTo>
                  <a:pt x="118" y="341"/>
                </a:lnTo>
                <a:lnTo>
                  <a:pt x="145" y="414"/>
                </a:lnTo>
                <a:lnTo>
                  <a:pt x="171" y="341"/>
                </a:lnTo>
                <a:lnTo>
                  <a:pt x="342" y="378"/>
                </a:lnTo>
                <a:lnTo>
                  <a:pt x="433" y="341"/>
                </a:lnTo>
                <a:lnTo>
                  <a:pt x="460" y="126"/>
                </a:lnTo>
                <a:lnTo>
                  <a:pt x="261" y="0"/>
                </a:lnTo>
              </a:path>
            </a:pathLst>
          </a:custGeom>
          <a:solidFill>
            <a:srgbClr val="66FF99"/>
          </a:solidFill>
          <a:ln w="12700" cap="rnd">
            <a:solidFill>
              <a:srgbClr val="5490A8"/>
            </a:solidFill>
            <a:round/>
            <a:headEnd type="none" w="sm" len="sm"/>
            <a:tailEnd type="none" w="sm" len="sm"/>
          </a:ln>
        </p:spPr>
        <p:txBody>
          <a:bodyPr/>
          <a:lstStyle/>
          <a:p>
            <a:pPr eaLnBrk="1" fontAlgn="auto" hangingPunct="1">
              <a:spcBef>
                <a:spcPts val="0"/>
              </a:spcBef>
              <a:spcAft>
                <a:spcPts val="0"/>
              </a:spcAft>
              <a:defRPr/>
            </a:pPr>
            <a:endParaRPr kumimoji="0" lang="en-US" sz="1800" b="0" kern="0" dirty="0">
              <a:solidFill>
                <a:srgbClr val="3366CC"/>
              </a:solidFill>
            </a:endParaRPr>
          </a:p>
        </p:txBody>
      </p:sp>
      <p:sp>
        <p:nvSpPr>
          <p:cNvPr id="42" name="Freeform 621">
            <a:extLst>
              <a:ext uri="{FF2B5EF4-FFF2-40B4-BE49-F238E27FC236}">
                <a16:creationId xmlns:a16="http://schemas.microsoft.com/office/drawing/2014/main" id="{54FE9A85-B4C1-9703-3747-86C2666801F1}"/>
              </a:ext>
            </a:extLst>
          </p:cNvPr>
          <p:cNvSpPr>
            <a:spLocks/>
          </p:cNvSpPr>
          <p:nvPr/>
        </p:nvSpPr>
        <p:spPr bwMode="auto">
          <a:xfrm>
            <a:off x="5674265" y="5050099"/>
            <a:ext cx="622300" cy="720725"/>
          </a:xfrm>
          <a:custGeom>
            <a:avLst/>
            <a:gdLst>
              <a:gd name="T0" fmla="*/ 2147483646 w 435"/>
              <a:gd name="T1" fmla="*/ 2147483646 h 568"/>
              <a:gd name="T2" fmla="*/ 2147483646 w 435"/>
              <a:gd name="T3" fmla="*/ 2147483646 h 568"/>
              <a:gd name="T4" fmla="*/ 0 w 435"/>
              <a:gd name="T5" fmla="*/ 2147483646 h 568"/>
              <a:gd name="T6" fmla="*/ 2147483646 w 435"/>
              <a:gd name="T7" fmla="*/ 2147483646 h 568"/>
              <a:gd name="T8" fmla="*/ 2147483646 w 435"/>
              <a:gd name="T9" fmla="*/ 2147483646 h 568"/>
              <a:gd name="T10" fmla="*/ 2147483646 w 435"/>
              <a:gd name="T11" fmla="*/ 0 h 568"/>
              <a:gd name="T12" fmla="*/ 2147483646 w 435"/>
              <a:gd name="T13" fmla="*/ 0 h 568"/>
              <a:gd name="T14" fmla="*/ 2147483646 w 435"/>
              <a:gd name="T15" fmla="*/ 2147483646 h 568"/>
              <a:gd name="T16" fmla="*/ 2147483646 w 435"/>
              <a:gd name="T17" fmla="*/ 2147483646 h 568"/>
              <a:gd name="T18" fmla="*/ 2147483646 w 435"/>
              <a:gd name="T19" fmla="*/ 2147483646 h 5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35"/>
              <a:gd name="T31" fmla="*/ 0 h 568"/>
              <a:gd name="T32" fmla="*/ 435 w 435"/>
              <a:gd name="T33" fmla="*/ 568 h 5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35" h="568">
                <a:moveTo>
                  <a:pt x="81" y="62"/>
                </a:moveTo>
                <a:lnTo>
                  <a:pt x="54" y="278"/>
                </a:lnTo>
                <a:lnTo>
                  <a:pt x="0" y="567"/>
                </a:lnTo>
                <a:lnTo>
                  <a:pt x="380" y="567"/>
                </a:lnTo>
                <a:lnTo>
                  <a:pt x="434" y="62"/>
                </a:lnTo>
                <a:lnTo>
                  <a:pt x="316" y="0"/>
                </a:lnTo>
                <a:lnTo>
                  <a:pt x="262" y="0"/>
                </a:lnTo>
                <a:lnTo>
                  <a:pt x="199" y="62"/>
                </a:lnTo>
                <a:lnTo>
                  <a:pt x="172" y="126"/>
                </a:lnTo>
                <a:lnTo>
                  <a:pt x="81" y="62"/>
                </a:lnTo>
              </a:path>
            </a:pathLst>
          </a:custGeom>
          <a:solidFill>
            <a:srgbClr val="66FF99"/>
          </a:solidFill>
          <a:ln w="12700" cap="rnd">
            <a:solidFill>
              <a:srgbClr val="5490A8"/>
            </a:solidFill>
            <a:round/>
            <a:headEnd type="none" w="sm" len="sm"/>
            <a:tailEnd type="none" w="sm" len="sm"/>
          </a:ln>
        </p:spPr>
        <p:txBody>
          <a:bodyPr/>
          <a:lstStyle/>
          <a:p>
            <a:pPr eaLnBrk="1" fontAlgn="auto" hangingPunct="1">
              <a:spcBef>
                <a:spcPts val="0"/>
              </a:spcBef>
              <a:spcAft>
                <a:spcPts val="0"/>
              </a:spcAft>
              <a:defRPr/>
            </a:pPr>
            <a:endParaRPr kumimoji="0" lang="en-US" sz="1800" b="0" kern="0" dirty="0">
              <a:solidFill>
                <a:srgbClr val="3366CC"/>
              </a:solidFill>
            </a:endParaRPr>
          </a:p>
        </p:txBody>
      </p:sp>
      <p:sp>
        <p:nvSpPr>
          <p:cNvPr id="43" name="Freeform 622">
            <a:extLst>
              <a:ext uri="{FF2B5EF4-FFF2-40B4-BE49-F238E27FC236}">
                <a16:creationId xmlns:a16="http://schemas.microsoft.com/office/drawing/2014/main" id="{292BF202-D081-8B4B-1858-851457A9FAE4}"/>
              </a:ext>
            </a:extLst>
          </p:cNvPr>
          <p:cNvSpPr>
            <a:spLocks/>
          </p:cNvSpPr>
          <p:nvPr/>
        </p:nvSpPr>
        <p:spPr bwMode="auto">
          <a:xfrm>
            <a:off x="5958427" y="4637349"/>
            <a:ext cx="582613" cy="527050"/>
          </a:xfrm>
          <a:custGeom>
            <a:avLst/>
            <a:gdLst>
              <a:gd name="T0" fmla="*/ 0 w 407"/>
              <a:gd name="T1" fmla="*/ 2147483646 h 415"/>
              <a:gd name="T2" fmla="*/ 2147483646 w 407"/>
              <a:gd name="T3" fmla="*/ 2147483646 h 415"/>
              <a:gd name="T4" fmla="*/ 2147483646 w 407"/>
              <a:gd name="T5" fmla="*/ 2147483646 h 415"/>
              <a:gd name="T6" fmla="*/ 2147483646 w 407"/>
              <a:gd name="T7" fmla="*/ 2147483646 h 415"/>
              <a:gd name="T8" fmla="*/ 2147483646 w 407"/>
              <a:gd name="T9" fmla="*/ 2147483646 h 415"/>
              <a:gd name="T10" fmla="*/ 2147483646 w 407"/>
              <a:gd name="T11" fmla="*/ 2147483646 h 415"/>
              <a:gd name="T12" fmla="*/ 2147483646 w 407"/>
              <a:gd name="T13" fmla="*/ 2147483646 h 415"/>
              <a:gd name="T14" fmla="*/ 2147483646 w 407"/>
              <a:gd name="T15" fmla="*/ 0 h 415"/>
              <a:gd name="T16" fmla="*/ 2147483646 w 407"/>
              <a:gd name="T17" fmla="*/ 2147483646 h 415"/>
              <a:gd name="T18" fmla="*/ 2147483646 w 407"/>
              <a:gd name="T19" fmla="*/ 2147483646 h 415"/>
              <a:gd name="T20" fmla="*/ 2147483646 w 407"/>
              <a:gd name="T21" fmla="*/ 2147483646 h 415"/>
              <a:gd name="T22" fmla="*/ 0 w 407"/>
              <a:gd name="T23" fmla="*/ 2147483646 h 4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07"/>
              <a:gd name="T37" fmla="*/ 0 h 415"/>
              <a:gd name="T38" fmla="*/ 407 w 407"/>
              <a:gd name="T39" fmla="*/ 415 h 41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07" h="415">
                <a:moveTo>
                  <a:pt x="0" y="387"/>
                </a:moveTo>
                <a:lnTo>
                  <a:pt x="63" y="325"/>
                </a:lnTo>
                <a:lnTo>
                  <a:pt x="118" y="325"/>
                </a:lnTo>
                <a:lnTo>
                  <a:pt x="235" y="387"/>
                </a:lnTo>
                <a:lnTo>
                  <a:pt x="379" y="414"/>
                </a:lnTo>
                <a:lnTo>
                  <a:pt x="406" y="225"/>
                </a:lnTo>
                <a:lnTo>
                  <a:pt x="352" y="198"/>
                </a:lnTo>
                <a:lnTo>
                  <a:pt x="289" y="0"/>
                </a:lnTo>
                <a:lnTo>
                  <a:pt x="235" y="71"/>
                </a:lnTo>
                <a:lnTo>
                  <a:pt x="181" y="135"/>
                </a:lnTo>
                <a:lnTo>
                  <a:pt x="118" y="98"/>
                </a:lnTo>
                <a:lnTo>
                  <a:pt x="0" y="387"/>
                </a:lnTo>
              </a:path>
            </a:pathLst>
          </a:custGeom>
          <a:solidFill>
            <a:srgbClr val="66FF99"/>
          </a:solidFill>
          <a:ln w="12700" cap="rnd">
            <a:solidFill>
              <a:srgbClr val="5490A8"/>
            </a:solidFill>
            <a:round/>
            <a:headEnd type="none" w="sm" len="sm"/>
            <a:tailEnd type="none" w="sm" len="sm"/>
          </a:ln>
        </p:spPr>
        <p:txBody>
          <a:bodyPr/>
          <a:lstStyle/>
          <a:p>
            <a:pPr eaLnBrk="1" fontAlgn="auto" hangingPunct="1">
              <a:spcBef>
                <a:spcPts val="0"/>
              </a:spcBef>
              <a:spcAft>
                <a:spcPts val="0"/>
              </a:spcAft>
              <a:defRPr/>
            </a:pPr>
            <a:endParaRPr kumimoji="0" lang="en-US" sz="1800" b="0" kern="0" dirty="0">
              <a:solidFill>
                <a:srgbClr val="3366CC"/>
              </a:solidFill>
            </a:endParaRPr>
          </a:p>
        </p:txBody>
      </p:sp>
      <p:sp>
        <p:nvSpPr>
          <p:cNvPr id="44" name="Freeform 623">
            <a:extLst>
              <a:ext uri="{FF2B5EF4-FFF2-40B4-BE49-F238E27FC236}">
                <a16:creationId xmlns:a16="http://schemas.microsoft.com/office/drawing/2014/main" id="{D429C4D8-B804-F400-13D3-82DE630245EA}"/>
              </a:ext>
            </a:extLst>
          </p:cNvPr>
          <p:cNvSpPr>
            <a:spLocks/>
          </p:cNvSpPr>
          <p:nvPr/>
        </p:nvSpPr>
        <p:spPr bwMode="auto">
          <a:xfrm>
            <a:off x="6087015" y="4604011"/>
            <a:ext cx="209550" cy="206375"/>
          </a:xfrm>
          <a:custGeom>
            <a:avLst/>
            <a:gdLst>
              <a:gd name="T0" fmla="*/ 0 w 146"/>
              <a:gd name="T1" fmla="*/ 2147483646 h 163"/>
              <a:gd name="T2" fmla="*/ 2147483646 w 146"/>
              <a:gd name="T3" fmla="*/ 2147483646 h 163"/>
              <a:gd name="T4" fmla="*/ 2147483646 w 146"/>
              <a:gd name="T5" fmla="*/ 2147483646 h 163"/>
              <a:gd name="T6" fmla="*/ 2147483646 w 146"/>
              <a:gd name="T7" fmla="*/ 2147483646 h 163"/>
              <a:gd name="T8" fmla="*/ 2147483646 w 146"/>
              <a:gd name="T9" fmla="*/ 0 h 163"/>
              <a:gd name="T10" fmla="*/ 0 w 146"/>
              <a:gd name="T11" fmla="*/ 2147483646 h 163"/>
              <a:gd name="T12" fmla="*/ 0 60000 65536"/>
              <a:gd name="T13" fmla="*/ 0 60000 65536"/>
              <a:gd name="T14" fmla="*/ 0 60000 65536"/>
              <a:gd name="T15" fmla="*/ 0 60000 65536"/>
              <a:gd name="T16" fmla="*/ 0 60000 65536"/>
              <a:gd name="T17" fmla="*/ 0 60000 65536"/>
              <a:gd name="T18" fmla="*/ 0 w 146"/>
              <a:gd name="T19" fmla="*/ 0 h 163"/>
              <a:gd name="T20" fmla="*/ 146 w 146"/>
              <a:gd name="T21" fmla="*/ 163 h 163"/>
            </a:gdLst>
            <a:ahLst/>
            <a:cxnLst>
              <a:cxn ang="T12">
                <a:pos x="T0" y="T1"/>
              </a:cxn>
              <a:cxn ang="T13">
                <a:pos x="T2" y="T3"/>
              </a:cxn>
              <a:cxn ang="T14">
                <a:pos x="T4" y="T5"/>
              </a:cxn>
              <a:cxn ang="T15">
                <a:pos x="T6" y="T7"/>
              </a:cxn>
              <a:cxn ang="T16">
                <a:pos x="T8" y="T9"/>
              </a:cxn>
              <a:cxn ang="T17">
                <a:pos x="T10" y="T11"/>
              </a:cxn>
            </a:cxnLst>
            <a:rect l="T18" t="T19" r="T20" b="T21"/>
            <a:pathLst>
              <a:path w="146" h="163">
                <a:moveTo>
                  <a:pt x="0" y="62"/>
                </a:moveTo>
                <a:lnTo>
                  <a:pt x="27" y="126"/>
                </a:lnTo>
                <a:lnTo>
                  <a:pt x="91" y="162"/>
                </a:lnTo>
                <a:lnTo>
                  <a:pt x="145" y="98"/>
                </a:lnTo>
                <a:lnTo>
                  <a:pt x="54" y="0"/>
                </a:lnTo>
                <a:lnTo>
                  <a:pt x="0" y="62"/>
                </a:lnTo>
              </a:path>
            </a:pathLst>
          </a:custGeom>
          <a:solidFill>
            <a:srgbClr val="66FF99"/>
          </a:solidFill>
          <a:ln w="12700" cap="rnd">
            <a:solidFill>
              <a:srgbClr val="5490A8"/>
            </a:solidFill>
            <a:round/>
            <a:headEnd type="none" w="sm" len="sm"/>
            <a:tailEnd type="none" w="sm" len="sm"/>
          </a:ln>
        </p:spPr>
        <p:txBody>
          <a:bodyPr/>
          <a:lstStyle/>
          <a:p>
            <a:pPr eaLnBrk="1" fontAlgn="auto" hangingPunct="1">
              <a:spcBef>
                <a:spcPts val="0"/>
              </a:spcBef>
              <a:spcAft>
                <a:spcPts val="0"/>
              </a:spcAft>
              <a:defRPr/>
            </a:pPr>
            <a:endParaRPr kumimoji="0" lang="en-US" sz="1800" b="0" kern="0" dirty="0">
              <a:solidFill>
                <a:srgbClr val="3366CC"/>
              </a:solidFill>
            </a:endParaRPr>
          </a:p>
        </p:txBody>
      </p:sp>
      <p:sp>
        <p:nvSpPr>
          <p:cNvPr id="45" name="Freeform 624">
            <a:extLst>
              <a:ext uri="{FF2B5EF4-FFF2-40B4-BE49-F238E27FC236}">
                <a16:creationId xmlns:a16="http://schemas.microsoft.com/office/drawing/2014/main" id="{8CE132D2-B48A-C719-2F5C-72A909B076D2}"/>
              </a:ext>
            </a:extLst>
          </p:cNvPr>
          <p:cNvSpPr>
            <a:spLocks/>
          </p:cNvSpPr>
          <p:nvPr/>
        </p:nvSpPr>
        <p:spPr bwMode="auto">
          <a:xfrm>
            <a:off x="5910802" y="4196024"/>
            <a:ext cx="584200" cy="525462"/>
          </a:xfrm>
          <a:custGeom>
            <a:avLst/>
            <a:gdLst>
              <a:gd name="T0" fmla="*/ 2147483646 w 407"/>
              <a:gd name="T1" fmla="*/ 2147483646 h 414"/>
              <a:gd name="T2" fmla="*/ 2147483646 w 407"/>
              <a:gd name="T3" fmla="*/ 2147483646 h 414"/>
              <a:gd name="T4" fmla="*/ 2147483646 w 407"/>
              <a:gd name="T5" fmla="*/ 2147483646 h 414"/>
              <a:gd name="T6" fmla="*/ 2147483646 w 407"/>
              <a:gd name="T7" fmla="*/ 2147483646 h 414"/>
              <a:gd name="T8" fmla="*/ 2147483646 w 407"/>
              <a:gd name="T9" fmla="*/ 2147483646 h 414"/>
              <a:gd name="T10" fmla="*/ 2147483646 w 407"/>
              <a:gd name="T11" fmla="*/ 2147483646 h 414"/>
              <a:gd name="T12" fmla="*/ 2147483646 w 407"/>
              <a:gd name="T13" fmla="*/ 2147483646 h 414"/>
              <a:gd name="T14" fmla="*/ 2147483646 w 407"/>
              <a:gd name="T15" fmla="*/ 2147483646 h 414"/>
              <a:gd name="T16" fmla="*/ 2147483646 w 407"/>
              <a:gd name="T17" fmla="*/ 0 h 414"/>
              <a:gd name="T18" fmla="*/ 2147483646 w 407"/>
              <a:gd name="T19" fmla="*/ 0 h 414"/>
              <a:gd name="T20" fmla="*/ 0 w 407"/>
              <a:gd name="T21" fmla="*/ 2147483646 h 414"/>
              <a:gd name="T22" fmla="*/ 2147483646 w 407"/>
              <a:gd name="T23" fmla="*/ 2147483646 h 4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07"/>
              <a:gd name="T37" fmla="*/ 0 h 414"/>
              <a:gd name="T38" fmla="*/ 407 w 407"/>
              <a:gd name="T39" fmla="*/ 414 h 4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07" h="414">
                <a:moveTo>
                  <a:pt x="118" y="278"/>
                </a:moveTo>
                <a:lnTo>
                  <a:pt x="145" y="251"/>
                </a:lnTo>
                <a:lnTo>
                  <a:pt x="172" y="314"/>
                </a:lnTo>
                <a:lnTo>
                  <a:pt x="262" y="413"/>
                </a:lnTo>
                <a:lnTo>
                  <a:pt x="406" y="251"/>
                </a:lnTo>
                <a:lnTo>
                  <a:pt x="317" y="126"/>
                </a:lnTo>
                <a:lnTo>
                  <a:pt x="262" y="89"/>
                </a:lnTo>
                <a:lnTo>
                  <a:pt x="262" y="26"/>
                </a:lnTo>
                <a:lnTo>
                  <a:pt x="208" y="0"/>
                </a:lnTo>
                <a:lnTo>
                  <a:pt x="118" y="0"/>
                </a:lnTo>
                <a:lnTo>
                  <a:pt x="0" y="189"/>
                </a:lnTo>
                <a:lnTo>
                  <a:pt x="118" y="278"/>
                </a:lnTo>
              </a:path>
            </a:pathLst>
          </a:custGeom>
          <a:solidFill>
            <a:srgbClr val="66FF99"/>
          </a:solidFill>
          <a:ln w="12700" cap="rnd">
            <a:solidFill>
              <a:srgbClr val="5490A8"/>
            </a:solidFill>
            <a:round/>
            <a:headEnd type="none" w="sm" len="sm"/>
            <a:tailEnd type="none" w="sm" len="sm"/>
          </a:ln>
        </p:spPr>
        <p:txBody>
          <a:bodyPr/>
          <a:lstStyle/>
          <a:p>
            <a:pPr eaLnBrk="1" fontAlgn="auto" hangingPunct="1">
              <a:spcBef>
                <a:spcPts val="0"/>
              </a:spcBef>
              <a:spcAft>
                <a:spcPts val="0"/>
              </a:spcAft>
              <a:defRPr/>
            </a:pPr>
            <a:endParaRPr kumimoji="0" lang="en-US" sz="1800" b="0" kern="0" dirty="0">
              <a:solidFill>
                <a:srgbClr val="3366CC"/>
              </a:solidFill>
            </a:endParaRPr>
          </a:p>
        </p:txBody>
      </p:sp>
      <p:sp>
        <p:nvSpPr>
          <p:cNvPr id="46" name="Freeform 626">
            <a:extLst>
              <a:ext uri="{FF2B5EF4-FFF2-40B4-BE49-F238E27FC236}">
                <a16:creationId xmlns:a16="http://schemas.microsoft.com/office/drawing/2014/main" id="{A1898B66-6403-C071-8A9E-1E2FA2B3330C}"/>
              </a:ext>
            </a:extLst>
          </p:cNvPr>
          <p:cNvSpPr>
            <a:spLocks/>
          </p:cNvSpPr>
          <p:nvPr/>
        </p:nvSpPr>
        <p:spPr bwMode="auto">
          <a:xfrm>
            <a:off x="5299615" y="3632461"/>
            <a:ext cx="622300" cy="527050"/>
          </a:xfrm>
          <a:custGeom>
            <a:avLst/>
            <a:gdLst>
              <a:gd name="T0" fmla="*/ 0 w 434"/>
              <a:gd name="T1" fmla="*/ 2147483646 h 415"/>
              <a:gd name="T2" fmla="*/ 2147483646 w 434"/>
              <a:gd name="T3" fmla="*/ 2147483646 h 415"/>
              <a:gd name="T4" fmla="*/ 2147483646 w 434"/>
              <a:gd name="T5" fmla="*/ 2147483646 h 415"/>
              <a:gd name="T6" fmla="*/ 2147483646 w 434"/>
              <a:gd name="T7" fmla="*/ 2147483646 h 415"/>
              <a:gd name="T8" fmla="*/ 2147483646 w 434"/>
              <a:gd name="T9" fmla="*/ 2147483646 h 415"/>
              <a:gd name="T10" fmla="*/ 2147483646 w 434"/>
              <a:gd name="T11" fmla="*/ 2147483646 h 415"/>
              <a:gd name="T12" fmla="*/ 2147483646 w 434"/>
              <a:gd name="T13" fmla="*/ 2147483646 h 415"/>
              <a:gd name="T14" fmla="*/ 2147483646 w 434"/>
              <a:gd name="T15" fmla="*/ 2147483646 h 415"/>
              <a:gd name="T16" fmla="*/ 2147483646 w 434"/>
              <a:gd name="T17" fmla="*/ 2147483646 h 415"/>
              <a:gd name="T18" fmla="*/ 2147483646 w 434"/>
              <a:gd name="T19" fmla="*/ 0 h 415"/>
              <a:gd name="T20" fmla="*/ 2147483646 w 434"/>
              <a:gd name="T21" fmla="*/ 2147483646 h 415"/>
              <a:gd name="T22" fmla="*/ 0 w 434"/>
              <a:gd name="T23" fmla="*/ 2147483646 h 4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34"/>
              <a:gd name="T37" fmla="*/ 0 h 415"/>
              <a:gd name="T38" fmla="*/ 434 w 434"/>
              <a:gd name="T39" fmla="*/ 415 h 41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34" h="415">
                <a:moveTo>
                  <a:pt x="0" y="323"/>
                </a:moveTo>
                <a:lnTo>
                  <a:pt x="80" y="323"/>
                </a:lnTo>
                <a:lnTo>
                  <a:pt x="107" y="387"/>
                </a:lnTo>
                <a:lnTo>
                  <a:pt x="261" y="414"/>
                </a:lnTo>
                <a:lnTo>
                  <a:pt x="288" y="387"/>
                </a:lnTo>
                <a:lnTo>
                  <a:pt x="406" y="161"/>
                </a:lnTo>
                <a:lnTo>
                  <a:pt x="433" y="97"/>
                </a:lnTo>
                <a:lnTo>
                  <a:pt x="379" y="62"/>
                </a:lnTo>
                <a:lnTo>
                  <a:pt x="261" y="62"/>
                </a:lnTo>
                <a:lnTo>
                  <a:pt x="171" y="0"/>
                </a:lnTo>
                <a:lnTo>
                  <a:pt x="80" y="62"/>
                </a:lnTo>
                <a:lnTo>
                  <a:pt x="0" y="323"/>
                </a:lnTo>
              </a:path>
            </a:pathLst>
          </a:custGeom>
          <a:solidFill>
            <a:srgbClr val="66FF99"/>
          </a:solidFill>
          <a:ln w="12700" cap="rnd">
            <a:solidFill>
              <a:srgbClr val="5490A8"/>
            </a:solidFill>
            <a:round/>
            <a:headEnd type="none" w="sm" len="sm"/>
            <a:tailEnd type="none" w="sm" len="sm"/>
          </a:ln>
        </p:spPr>
        <p:txBody>
          <a:bodyPr/>
          <a:lstStyle/>
          <a:p>
            <a:pPr eaLnBrk="1" fontAlgn="auto" hangingPunct="1">
              <a:spcBef>
                <a:spcPts val="0"/>
              </a:spcBef>
              <a:spcAft>
                <a:spcPts val="0"/>
              </a:spcAft>
              <a:defRPr/>
            </a:pPr>
            <a:endParaRPr kumimoji="0" lang="en-US" sz="1800" b="0" kern="0" dirty="0">
              <a:solidFill>
                <a:srgbClr val="3366CC"/>
              </a:solidFill>
            </a:endParaRPr>
          </a:p>
        </p:txBody>
      </p:sp>
      <p:sp>
        <p:nvSpPr>
          <p:cNvPr id="47" name="Freeform 627">
            <a:extLst>
              <a:ext uri="{FF2B5EF4-FFF2-40B4-BE49-F238E27FC236}">
                <a16:creationId xmlns:a16="http://schemas.microsoft.com/office/drawing/2014/main" id="{0395ECFE-59F0-2562-92C7-EC65AA78CB53}"/>
              </a:ext>
            </a:extLst>
          </p:cNvPr>
          <p:cNvSpPr>
            <a:spLocks/>
          </p:cNvSpPr>
          <p:nvPr/>
        </p:nvSpPr>
        <p:spPr bwMode="auto">
          <a:xfrm>
            <a:off x="5840952" y="3364174"/>
            <a:ext cx="752475" cy="768350"/>
          </a:xfrm>
          <a:custGeom>
            <a:avLst/>
            <a:gdLst>
              <a:gd name="T0" fmla="*/ 2147483646 w 525"/>
              <a:gd name="T1" fmla="*/ 2147483646 h 605"/>
              <a:gd name="T2" fmla="*/ 2147483646 w 525"/>
              <a:gd name="T3" fmla="*/ 2147483646 h 605"/>
              <a:gd name="T4" fmla="*/ 2147483646 w 525"/>
              <a:gd name="T5" fmla="*/ 2147483646 h 605"/>
              <a:gd name="T6" fmla="*/ 2147483646 w 525"/>
              <a:gd name="T7" fmla="*/ 2147483646 h 605"/>
              <a:gd name="T8" fmla="*/ 2147483646 w 525"/>
              <a:gd name="T9" fmla="*/ 2147483646 h 605"/>
              <a:gd name="T10" fmla="*/ 2147483646 w 525"/>
              <a:gd name="T11" fmla="*/ 2147483646 h 605"/>
              <a:gd name="T12" fmla="*/ 2147483646 w 525"/>
              <a:gd name="T13" fmla="*/ 2147483646 h 605"/>
              <a:gd name="T14" fmla="*/ 2147483646 w 525"/>
              <a:gd name="T15" fmla="*/ 0 h 605"/>
              <a:gd name="T16" fmla="*/ 2147483646 w 525"/>
              <a:gd name="T17" fmla="*/ 2147483646 h 605"/>
              <a:gd name="T18" fmla="*/ 0 w 525"/>
              <a:gd name="T19" fmla="*/ 2147483646 h 605"/>
              <a:gd name="T20" fmla="*/ 2147483646 w 525"/>
              <a:gd name="T21" fmla="*/ 2147483646 h 60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25"/>
              <a:gd name="T34" fmla="*/ 0 h 605"/>
              <a:gd name="T35" fmla="*/ 525 w 525"/>
              <a:gd name="T36" fmla="*/ 605 h 60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25" h="605">
                <a:moveTo>
                  <a:pt x="54" y="314"/>
                </a:moveTo>
                <a:lnTo>
                  <a:pt x="27" y="378"/>
                </a:lnTo>
                <a:lnTo>
                  <a:pt x="262" y="604"/>
                </a:lnTo>
                <a:lnTo>
                  <a:pt x="371" y="568"/>
                </a:lnTo>
                <a:lnTo>
                  <a:pt x="461" y="405"/>
                </a:lnTo>
                <a:lnTo>
                  <a:pt x="524" y="342"/>
                </a:lnTo>
                <a:lnTo>
                  <a:pt x="524" y="252"/>
                </a:lnTo>
                <a:lnTo>
                  <a:pt x="172" y="0"/>
                </a:lnTo>
                <a:lnTo>
                  <a:pt x="145" y="63"/>
                </a:lnTo>
                <a:lnTo>
                  <a:pt x="0" y="279"/>
                </a:lnTo>
                <a:lnTo>
                  <a:pt x="54" y="314"/>
                </a:lnTo>
              </a:path>
            </a:pathLst>
          </a:custGeom>
          <a:solidFill>
            <a:srgbClr val="66FF99"/>
          </a:solidFill>
          <a:ln w="12700" cap="rnd">
            <a:solidFill>
              <a:srgbClr val="5490A8"/>
            </a:solidFill>
            <a:round/>
            <a:headEnd type="none" w="sm" len="sm"/>
            <a:tailEnd type="none" w="sm" len="sm"/>
          </a:ln>
        </p:spPr>
        <p:txBody>
          <a:bodyPr/>
          <a:lstStyle/>
          <a:p>
            <a:pPr eaLnBrk="1" fontAlgn="auto" hangingPunct="1">
              <a:spcBef>
                <a:spcPts val="0"/>
              </a:spcBef>
              <a:spcAft>
                <a:spcPts val="0"/>
              </a:spcAft>
              <a:defRPr/>
            </a:pPr>
            <a:endParaRPr kumimoji="0" lang="en-US" sz="1800" b="0" kern="0" dirty="0">
              <a:solidFill>
                <a:srgbClr val="3366CC"/>
              </a:solidFill>
            </a:endParaRPr>
          </a:p>
        </p:txBody>
      </p:sp>
      <p:sp>
        <p:nvSpPr>
          <p:cNvPr id="48" name="Freeform 628">
            <a:extLst>
              <a:ext uri="{FF2B5EF4-FFF2-40B4-BE49-F238E27FC236}">
                <a16:creationId xmlns:a16="http://schemas.microsoft.com/office/drawing/2014/main" id="{D56C4A09-1D61-C913-2E12-4D181C785040}"/>
              </a:ext>
            </a:extLst>
          </p:cNvPr>
          <p:cNvSpPr>
            <a:spLocks/>
          </p:cNvSpPr>
          <p:nvPr/>
        </p:nvSpPr>
        <p:spPr bwMode="auto">
          <a:xfrm>
            <a:off x="6366415" y="4516699"/>
            <a:ext cx="438150" cy="407987"/>
          </a:xfrm>
          <a:custGeom>
            <a:avLst/>
            <a:gdLst>
              <a:gd name="T0" fmla="*/ 2147483646 w 298"/>
              <a:gd name="T1" fmla="*/ 0 h 317"/>
              <a:gd name="T2" fmla="*/ 2147483646 w 298"/>
              <a:gd name="T3" fmla="*/ 0 h 317"/>
              <a:gd name="T4" fmla="*/ 0 w 298"/>
              <a:gd name="T5" fmla="*/ 2147483646 h 317"/>
              <a:gd name="T6" fmla="*/ 2147483646 w 298"/>
              <a:gd name="T7" fmla="*/ 2147483646 h 317"/>
              <a:gd name="T8" fmla="*/ 2147483646 w 298"/>
              <a:gd name="T9" fmla="*/ 2147483646 h 317"/>
              <a:gd name="T10" fmla="*/ 2147483646 w 298"/>
              <a:gd name="T11" fmla="*/ 2147483646 h 317"/>
              <a:gd name="T12" fmla="*/ 2147483646 w 298"/>
              <a:gd name="T13" fmla="*/ 2147483646 h 317"/>
              <a:gd name="T14" fmla="*/ 2147483646 w 298"/>
              <a:gd name="T15" fmla="*/ 0 h 317"/>
              <a:gd name="T16" fmla="*/ 0 60000 65536"/>
              <a:gd name="T17" fmla="*/ 0 60000 65536"/>
              <a:gd name="T18" fmla="*/ 0 60000 65536"/>
              <a:gd name="T19" fmla="*/ 0 60000 65536"/>
              <a:gd name="T20" fmla="*/ 0 60000 65536"/>
              <a:gd name="T21" fmla="*/ 0 60000 65536"/>
              <a:gd name="T22" fmla="*/ 0 60000 65536"/>
              <a:gd name="T23" fmla="*/ 0 60000 65536"/>
              <a:gd name="T24" fmla="*/ 0 w 298"/>
              <a:gd name="T25" fmla="*/ 0 h 317"/>
              <a:gd name="T26" fmla="*/ 298 w 298"/>
              <a:gd name="T27" fmla="*/ 317 h 3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8" h="317">
                <a:moveTo>
                  <a:pt x="117" y="0"/>
                </a:moveTo>
                <a:lnTo>
                  <a:pt x="90" y="0"/>
                </a:lnTo>
                <a:lnTo>
                  <a:pt x="0" y="91"/>
                </a:lnTo>
                <a:lnTo>
                  <a:pt x="62" y="289"/>
                </a:lnTo>
                <a:lnTo>
                  <a:pt x="117" y="316"/>
                </a:lnTo>
                <a:lnTo>
                  <a:pt x="233" y="289"/>
                </a:lnTo>
                <a:lnTo>
                  <a:pt x="297" y="162"/>
                </a:lnTo>
                <a:lnTo>
                  <a:pt x="117" y="0"/>
                </a:lnTo>
              </a:path>
            </a:pathLst>
          </a:custGeom>
          <a:solidFill>
            <a:srgbClr val="66FF99"/>
          </a:solidFill>
          <a:ln w="12700" cap="rnd">
            <a:solidFill>
              <a:srgbClr val="5490A8"/>
            </a:solidFill>
            <a:round/>
            <a:headEnd type="none" w="sm" len="sm"/>
            <a:tailEnd type="none" w="sm" len="sm"/>
          </a:ln>
        </p:spPr>
        <p:txBody>
          <a:bodyPr/>
          <a:lstStyle/>
          <a:p>
            <a:pPr eaLnBrk="1" fontAlgn="auto" hangingPunct="1">
              <a:spcBef>
                <a:spcPts val="0"/>
              </a:spcBef>
              <a:spcAft>
                <a:spcPts val="0"/>
              </a:spcAft>
              <a:defRPr/>
            </a:pPr>
            <a:endParaRPr kumimoji="0" lang="en-US" sz="1800" b="0" kern="0" dirty="0">
              <a:solidFill>
                <a:srgbClr val="3366CC"/>
              </a:solidFill>
            </a:endParaRPr>
          </a:p>
        </p:txBody>
      </p:sp>
      <p:sp>
        <p:nvSpPr>
          <p:cNvPr id="49" name="Freeform 629">
            <a:extLst>
              <a:ext uri="{FF2B5EF4-FFF2-40B4-BE49-F238E27FC236}">
                <a16:creationId xmlns:a16="http://schemas.microsoft.com/office/drawing/2014/main" id="{381C3AC8-198A-6133-D87D-A69AF1F9B5FF}"/>
              </a:ext>
            </a:extLst>
          </p:cNvPr>
          <p:cNvSpPr>
            <a:spLocks/>
          </p:cNvSpPr>
          <p:nvPr/>
        </p:nvSpPr>
        <p:spPr bwMode="auto">
          <a:xfrm>
            <a:off x="6501352" y="4889761"/>
            <a:ext cx="414338" cy="641350"/>
          </a:xfrm>
          <a:custGeom>
            <a:avLst/>
            <a:gdLst>
              <a:gd name="T0" fmla="*/ 2147483646 w 289"/>
              <a:gd name="T1" fmla="*/ 0 h 505"/>
              <a:gd name="T2" fmla="*/ 2147483646 w 289"/>
              <a:gd name="T3" fmla="*/ 2147483646 h 505"/>
              <a:gd name="T4" fmla="*/ 0 w 289"/>
              <a:gd name="T5" fmla="*/ 2147483646 h 505"/>
              <a:gd name="T6" fmla="*/ 2147483646 w 289"/>
              <a:gd name="T7" fmla="*/ 2147483646 h 505"/>
              <a:gd name="T8" fmla="*/ 2147483646 w 289"/>
              <a:gd name="T9" fmla="*/ 2147483646 h 505"/>
              <a:gd name="T10" fmla="*/ 2147483646 w 289"/>
              <a:gd name="T11" fmla="*/ 2147483646 h 505"/>
              <a:gd name="T12" fmla="*/ 2147483646 w 289"/>
              <a:gd name="T13" fmla="*/ 2147483646 h 505"/>
              <a:gd name="T14" fmla="*/ 2147483646 w 289"/>
              <a:gd name="T15" fmla="*/ 2147483646 h 505"/>
              <a:gd name="T16" fmla="*/ 2147483646 w 289"/>
              <a:gd name="T17" fmla="*/ 2147483646 h 505"/>
              <a:gd name="T18" fmla="*/ 2147483646 w 289"/>
              <a:gd name="T19" fmla="*/ 2147483646 h 505"/>
              <a:gd name="T20" fmla="*/ 2147483646 w 289"/>
              <a:gd name="T21" fmla="*/ 0 h 50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89"/>
              <a:gd name="T34" fmla="*/ 0 h 505"/>
              <a:gd name="T35" fmla="*/ 289 w 289"/>
              <a:gd name="T36" fmla="*/ 505 h 50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89" h="505">
                <a:moveTo>
                  <a:pt x="143" y="0"/>
                </a:moveTo>
                <a:lnTo>
                  <a:pt x="27" y="27"/>
                </a:lnTo>
                <a:lnTo>
                  <a:pt x="0" y="216"/>
                </a:lnTo>
                <a:lnTo>
                  <a:pt x="63" y="279"/>
                </a:lnTo>
                <a:lnTo>
                  <a:pt x="116" y="252"/>
                </a:lnTo>
                <a:lnTo>
                  <a:pt x="89" y="315"/>
                </a:lnTo>
                <a:lnTo>
                  <a:pt x="179" y="377"/>
                </a:lnTo>
                <a:lnTo>
                  <a:pt x="179" y="504"/>
                </a:lnTo>
                <a:lnTo>
                  <a:pt x="288" y="315"/>
                </a:lnTo>
                <a:lnTo>
                  <a:pt x="288" y="154"/>
                </a:lnTo>
                <a:lnTo>
                  <a:pt x="143" y="0"/>
                </a:lnTo>
              </a:path>
            </a:pathLst>
          </a:custGeom>
          <a:solidFill>
            <a:srgbClr val="66FF99"/>
          </a:solidFill>
          <a:ln w="12700" cap="rnd">
            <a:solidFill>
              <a:srgbClr val="5490A8"/>
            </a:solidFill>
            <a:round/>
            <a:headEnd type="none" w="sm" len="sm"/>
            <a:tailEnd type="none" w="sm" len="sm"/>
          </a:ln>
        </p:spPr>
        <p:txBody>
          <a:bodyPr/>
          <a:lstStyle/>
          <a:p>
            <a:pPr eaLnBrk="1" fontAlgn="auto" hangingPunct="1">
              <a:spcBef>
                <a:spcPts val="0"/>
              </a:spcBef>
              <a:spcAft>
                <a:spcPts val="0"/>
              </a:spcAft>
              <a:defRPr/>
            </a:pPr>
            <a:endParaRPr kumimoji="0" lang="en-US" sz="1800" b="0" kern="0" dirty="0">
              <a:solidFill>
                <a:srgbClr val="3366CC"/>
              </a:solidFill>
            </a:endParaRPr>
          </a:p>
        </p:txBody>
      </p:sp>
      <p:sp>
        <p:nvSpPr>
          <p:cNvPr id="50" name="Freeform 630">
            <a:extLst>
              <a:ext uri="{FF2B5EF4-FFF2-40B4-BE49-F238E27FC236}">
                <a16:creationId xmlns:a16="http://schemas.microsoft.com/office/drawing/2014/main" id="{69EFC9C4-310E-D21B-5A5C-2BE91F5FF545}"/>
              </a:ext>
            </a:extLst>
          </p:cNvPr>
          <p:cNvSpPr>
            <a:spLocks/>
          </p:cNvSpPr>
          <p:nvPr/>
        </p:nvSpPr>
        <p:spPr bwMode="auto">
          <a:xfrm>
            <a:off x="6706140" y="4727836"/>
            <a:ext cx="468312" cy="358775"/>
          </a:xfrm>
          <a:custGeom>
            <a:avLst/>
            <a:gdLst>
              <a:gd name="T0" fmla="*/ 0 w 327"/>
              <a:gd name="T1" fmla="*/ 2147483646 h 282"/>
              <a:gd name="T2" fmla="*/ 2147483646 w 327"/>
              <a:gd name="T3" fmla="*/ 2147483646 h 282"/>
              <a:gd name="T4" fmla="*/ 2147483646 w 327"/>
              <a:gd name="T5" fmla="*/ 2147483646 h 282"/>
              <a:gd name="T6" fmla="*/ 2147483646 w 327"/>
              <a:gd name="T7" fmla="*/ 0 h 282"/>
              <a:gd name="T8" fmla="*/ 2147483646 w 327"/>
              <a:gd name="T9" fmla="*/ 2147483646 h 282"/>
              <a:gd name="T10" fmla="*/ 2147483646 w 327"/>
              <a:gd name="T11" fmla="*/ 2147483646 h 282"/>
              <a:gd name="T12" fmla="*/ 2147483646 w 327"/>
              <a:gd name="T13" fmla="*/ 0 h 282"/>
              <a:gd name="T14" fmla="*/ 0 w 327"/>
              <a:gd name="T15" fmla="*/ 2147483646 h 282"/>
              <a:gd name="T16" fmla="*/ 0 60000 65536"/>
              <a:gd name="T17" fmla="*/ 0 60000 65536"/>
              <a:gd name="T18" fmla="*/ 0 60000 65536"/>
              <a:gd name="T19" fmla="*/ 0 60000 65536"/>
              <a:gd name="T20" fmla="*/ 0 60000 65536"/>
              <a:gd name="T21" fmla="*/ 0 60000 65536"/>
              <a:gd name="T22" fmla="*/ 0 60000 65536"/>
              <a:gd name="T23" fmla="*/ 0 60000 65536"/>
              <a:gd name="T24" fmla="*/ 0 w 327"/>
              <a:gd name="T25" fmla="*/ 0 h 282"/>
              <a:gd name="T26" fmla="*/ 327 w 327"/>
              <a:gd name="T27" fmla="*/ 282 h 28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7" h="282">
                <a:moveTo>
                  <a:pt x="0" y="127"/>
                </a:moveTo>
                <a:lnTo>
                  <a:pt x="145" y="281"/>
                </a:lnTo>
                <a:lnTo>
                  <a:pt x="326" y="254"/>
                </a:lnTo>
                <a:lnTo>
                  <a:pt x="326" y="0"/>
                </a:lnTo>
                <a:lnTo>
                  <a:pt x="235" y="27"/>
                </a:lnTo>
                <a:lnTo>
                  <a:pt x="145" y="27"/>
                </a:lnTo>
                <a:lnTo>
                  <a:pt x="63" y="0"/>
                </a:lnTo>
                <a:lnTo>
                  <a:pt x="0" y="127"/>
                </a:lnTo>
              </a:path>
            </a:pathLst>
          </a:custGeom>
          <a:solidFill>
            <a:srgbClr val="66FF99"/>
          </a:solidFill>
          <a:ln w="12700" cap="rnd">
            <a:solidFill>
              <a:srgbClr val="5490A8"/>
            </a:solidFill>
            <a:round/>
            <a:headEnd type="none" w="sm" len="sm"/>
            <a:tailEnd type="none" w="sm" len="sm"/>
          </a:ln>
        </p:spPr>
        <p:txBody>
          <a:bodyPr/>
          <a:lstStyle/>
          <a:p>
            <a:pPr eaLnBrk="1" fontAlgn="auto" hangingPunct="1">
              <a:spcBef>
                <a:spcPts val="0"/>
              </a:spcBef>
              <a:spcAft>
                <a:spcPts val="0"/>
              </a:spcAft>
              <a:defRPr/>
            </a:pPr>
            <a:endParaRPr kumimoji="0" lang="en-US" sz="1800" b="0" kern="0" dirty="0">
              <a:solidFill>
                <a:srgbClr val="3366CC"/>
              </a:solidFill>
            </a:endParaRPr>
          </a:p>
        </p:txBody>
      </p:sp>
      <p:sp>
        <p:nvSpPr>
          <p:cNvPr id="51" name="Freeform 631">
            <a:extLst>
              <a:ext uri="{FF2B5EF4-FFF2-40B4-BE49-F238E27FC236}">
                <a16:creationId xmlns:a16="http://schemas.microsoft.com/office/drawing/2014/main" id="{B46AC411-5C6D-909E-1200-D759A177A35F}"/>
              </a:ext>
            </a:extLst>
          </p:cNvPr>
          <p:cNvSpPr>
            <a:spLocks/>
          </p:cNvSpPr>
          <p:nvPr/>
        </p:nvSpPr>
        <p:spPr bwMode="auto">
          <a:xfrm>
            <a:off x="6501352" y="3602299"/>
            <a:ext cx="671513" cy="677862"/>
          </a:xfrm>
          <a:custGeom>
            <a:avLst/>
            <a:gdLst>
              <a:gd name="T0" fmla="*/ 0 w 487"/>
              <a:gd name="T1" fmla="*/ 2147483646 h 555"/>
              <a:gd name="T2" fmla="*/ 2147483646 w 487"/>
              <a:gd name="T3" fmla="*/ 2147483646 h 555"/>
              <a:gd name="T4" fmla="*/ 2147483646 w 487"/>
              <a:gd name="T5" fmla="*/ 2147483646 h 555"/>
              <a:gd name="T6" fmla="*/ 2147483646 w 487"/>
              <a:gd name="T7" fmla="*/ 2147483646 h 555"/>
              <a:gd name="T8" fmla="*/ 2147483646 w 487"/>
              <a:gd name="T9" fmla="*/ 2147483646 h 555"/>
              <a:gd name="T10" fmla="*/ 2147483646 w 487"/>
              <a:gd name="T11" fmla="*/ 2147483646 h 555"/>
              <a:gd name="T12" fmla="*/ 2147483646 w 487"/>
              <a:gd name="T13" fmla="*/ 0 h 555"/>
              <a:gd name="T14" fmla="*/ 2147483646 w 487"/>
              <a:gd name="T15" fmla="*/ 2147483646 h 555"/>
              <a:gd name="T16" fmla="*/ 2147483646 w 487"/>
              <a:gd name="T17" fmla="*/ 2147483646 h 555"/>
              <a:gd name="T18" fmla="*/ 0 w 487"/>
              <a:gd name="T19" fmla="*/ 2147483646 h 5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87"/>
              <a:gd name="T31" fmla="*/ 0 h 555"/>
              <a:gd name="T32" fmla="*/ 487 w 487"/>
              <a:gd name="T33" fmla="*/ 555 h 5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87" h="555">
                <a:moveTo>
                  <a:pt x="0" y="220"/>
                </a:moveTo>
                <a:lnTo>
                  <a:pt x="149" y="554"/>
                </a:lnTo>
                <a:lnTo>
                  <a:pt x="270" y="517"/>
                </a:lnTo>
                <a:lnTo>
                  <a:pt x="420" y="258"/>
                </a:lnTo>
                <a:lnTo>
                  <a:pt x="486" y="128"/>
                </a:lnTo>
                <a:lnTo>
                  <a:pt x="364" y="92"/>
                </a:lnTo>
                <a:lnTo>
                  <a:pt x="149" y="0"/>
                </a:lnTo>
                <a:lnTo>
                  <a:pt x="66" y="64"/>
                </a:lnTo>
                <a:lnTo>
                  <a:pt x="66" y="156"/>
                </a:lnTo>
                <a:lnTo>
                  <a:pt x="0" y="220"/>
                </a:lnTo>
              </a:path>
            </a:pathLst>
          </a:custGeom>
          <a:solidFill>
            <a:srgbClr val="FFFF99"/>
          </a:solidFill>
          <a:ln w="12700" cap="rnd">
            <a:solidFill>
              <a:srgbClr val="5490A8"/>
            </a:solidFill>
            <a:round/>
            <a:headEnd type="none" w="sm" len="sm"/>
            <a:tailEnd type="none" w="sm" len="sm"/>
          </a:ln>
        </p:spPr>
        <p:txBody>
          <a:bodyPr/>
          <a:lstStyle/>
          <a:p>
            <a:pPr eaLnBrk="1" fontAlgn="auto" hangingPunct="1">
              <a:spcBef>
                <a:spcPts val="0"/>
              </a:spcBef>
              <a:spcAft>
                <a:spcPts val="0"/>
              </a:spcAft>
              <a:defRPr/>
            </a:pPr>
            <a:endParaRPr kumimoji="0" lang="en-US" sz="1800" b="0" kern="0" dirty="0">
              <a:solidFill>
                <a:srgbClr val="3366CC"/>
              </a:solidFill>
            </a:endParaRPr>
          </a:p>
        </p:txBody>
      </p:sp>
      <p:sp>
        <p:nvSpPr>
          <p:cNvPr id="52" name="Freeform 632">
            <a:extLst>
              <a:ext uri="{FF2B5EF4-FFF2-40B4-BE49-F238E27FC236}">
                <a16:creationId xmlns:a16="http://schemas.microsoft.com/office/drawing/2014/main" id="{7655E0F7-47CB-DE99-A3AB-B07F511F0546}"/>
              </a:ext>
            </a:extLst>
          </p:cNvPr>
          <p:cNvSpPr>
            <a:spLocks/>
          </p:cNvSpPr>
          <p:nvPr/>
        </p:nvSpPr>
        <p:spPr bwMode="auto">
          <a:xfrm>
            <a:off x="6668040" y="5289811"/>
            <a:ext cx="752475" cy="481013"/>
          </a:xfrm>
          <a:custGeom>
            <a:avLst/>
            <a:gdLst>
              <a:gd name="T0" fmla="*/ 2147483646 w 526"/>
              <a:gd name="T1" fmla="*/ 2147483646 h 379"/>
              <a:gd name="T2" fmla="*/ 2147483646 w 526"/>
              <a:gd name="T3" fmla="*/ 2147483646 h 379"/>
              <a:gd name="T4" fmla="*/ 2147483646 w 526"/>
              <a:gd name="T5" fmla="*/ 2147483646 h 379"/>
              <a:gd name="T6" fmla="*/ 0 w 526"/>
              <a:gd name="T7" fmla="*/ 2147483646 h 379"/>
              <a:gd name="T8" fmla="*/ 2147483646 w 526"/>
              <a:gd name="T9" fmla="*/ 2147483646 h 379"/>
              <a:gd name="T10" fmla="*/ 2147483646 w 526"/>
              <a:gd name="T11" fmla="*/ 2147483646 h 379"/>
              <a:gd name="T12" fmla="*/ 2147483646 w 526"/>
              <a:gd name="T13" fmla="*/ 0 h 379"/>
              <a:gd name="T14" fmla="*/ 2147483646 w 526"/>
              <a:gd name="T15" fmla="*/ 2147483646 h 379"/>
              <a:gd name="T16" fmla="*/ 2147483646 w 526"/>
              <a:gd name="T17" fmla="*/ 2147483646 h 37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26"/>
              <a:gd name="T28" fmla="*/ 0 h 379"/>
              <a:gd name="T29" fmla="*/ 526 w 526"/>
              <a:gd name="T30" fmla="*/ 379 h 37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26" h="379">
                <a:moveTo>
                  <a:pt x="118" y="251"/>
                </a:moveTo>
                <a:lnTo>
                  <a:pt x="118" y="287"/>
                </a:lnTo>
                <a:lnTo>
                  <a:pt x="63" y="224"/>
                </a:lnTo>
                <a:lnTo>
                  <a:pt x="0" y="378"/>
                </a:lnTo>
                <a:lnTo>
                  <a:pt x="525" y="378"/>
                </a:lnTo>
                <a:lnTo>
                  <a:pt x="525" y="126"/>
                </a:lnTo>
                <a:lnTo>
                  <a:pt x="172" y="0"/>
                </a:lnTo>
                <a:lnTo>
                  <a:pt x="63" y="189"/>
                </a:lnTo>
                <a:lnTo>
                  <a:pt x="118" y="251"/>
                </a:lnTo>
              </a:path>
            </a:pathLst>
          </a:custGeom>
          <a:solidFill>
            <a:srgbClr val="FFFF99"/>
          </a:solidFill>
          <a:ln w="12700" cap="rnd">
            <a:solidFill>
              <a:srgbClr val="5490A8"/>
            </a:solidFill>
            <a:round/>
            <a:headEnd type="none" w="sm" len="sm"/>
            <a:tailEnd type="none" w="sm" len="sm"/>
          </a:ln>
        </p:spPr>
        <p:txBody>
          <a:bodyPr/>
          <a:lstStyle/>
          <a:p>
            <a:pPr eaLnBrk="1" fontAlgn="auto" hangingPunct="1">
              <a:spcBef>
                <a:spcPts val="0"/>
              </a:spcBef>
              <a:spcAft>
                <a:spcPts val="0"/>
              </a:spcAft>
              <a:defRPr/>
            </a:pPr>
            <a:endParaRPr kumimoji="0" lang="en-US" sz="1800" b="0" kern="0" dirty="0">
              <a:solidFill>
                <a:srgbClr val="3366CC"/>
              </a:solidFill>
            </a:endParaRPr>
          </a:p>
        </p:txBody>
      </p:sp>
      <p:sp>
        <p:nvSpPr>
          <p:cNvPr id="53" name="Freeform 633">
            <a:extLst>
              <a:ext uri="{FF2B5EF4-FFF2-40B4-BE49-F238E27FC236}">
                <a16:creationId xmlns:a16="http://schemas.microsoft.com/office/drawing/2014/main" id="{E094F23A-F347-D122-41D7-03008134FFC2}"/>
              </a:ext>
            </a:extLst>
          </p:cNvPr>
          <p:cNvSpPr>
            <a:spLocks/>
          </p:cNvSpPr>
          <p:nvPr/>
        </p:nvSpPr>
        <p:spPr bwMode="auto">
          <a:xfrm>
            <a:off x="6914102" y="5050099"/>
            <a:ext cx="506413" cy="401637"/>
          </a:xfrm>
          <a:custGeom>
            <a:avLst/>
            <a:gdLst>
              <a:gd name="T0" fmla="*/ 0 w 354"/>
              <a:gd name="T1" fmla="*/ 2147483646 h 316"/>
              <a:gd name="T2" fmla="*/ 0 w 354"/>
              <a:gd name="T3" fmla="*/ 2147483646 h 316"/>
              <a:gd name="T4" fmla="*/ 2147483646 w 354"/>
              <a:gd name="T5" fmla="*/ 2147483646 h 316"/>
              <a:gd name="T6" fmla="*/ 2147483646 w 354"/>
              <a:gd name="T7" fmla="*/ 2147483646 h 316"/>
              <a:gd name="T8" fmla="*/ 2147483646 w 354"/>
              <a:gd name="T9" fmla="*/ 2147483646 h 316"/>
              <a:gd name="T10" fmla="*/ 2147483646 w 354"/>
              <a:gd name="T11" fmla="*/ 0 h 316"/>
              <a:gd name="T12" fmla="*/ 0 w 354"/>
              <a:gd name="T13" fmla="*/ 2147483646 h 316"/>
              <a:gd name="T14" fmla="*/ 0 60000 65536"/>
              <a:gd name="T15" fmla="*/ 0 60000 65536"/>
              <a:gd name="T16" fmla="*/ 0 60000 65536"/>
              <a:gd name="T17" fmla="*/ 0 60000 65536"/>
              <a:gd name="T18" fmla="*/ 0 60000 65536"/>
              <a:gd name="T19" fmla="*/ 0 60000 65536"/>
              <a:gd name="T20" fmla="*/ 0 60000 65536"/>
              <a:gd name="T21" fmla="*/ 0 w 354"/>
              <a:gd name="T22" fmla="*/ 0 h 316"/>
              <a:gd name="T23" fmla="*/ 354 w 354"/>
              <a:gd name="T24" fmla="*/ 316 h 3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4" h="316">
                <a:moveTo>
                  <a:pt x="0" y="27"/>
                </a:moveTo>
                <a:lnTo>
                  <a:pt x="0" y="189"/>
                </a:lnTo>
                <a:lnTo>
                  <a:pt x="353" y="315"/>
                </a:lnTo>
                <a:lnTo>
                  <a:pt x="353" y="89"/>
                </a:lnTo>
                <a:lnTo>
                  <a:pt x="299" y="89"/>
                </a:lnTo>
                <a:lnTo>
                  <a:pt x="181" y="0"/>
                </a:lnTo>
                <a:lnTo>
                  <a:pt x="0" y="27"/>
                </a:lnTo>
              </a:path>
            </a:pathLst>
          </a:custGeom>
          <a:solidFill>
            <a:srgbClr val="66FF99"/>
          </a:solidFill>
          <a:ln w="12700" cap="rnd">
            <a:solidFill>
              <a:srgbClr val="5490A8"/>
            </a:solidFill>
            <a:round/>
            <a:headEnd type="none" w="sm" len="sm"/>
            <a:tailEnd type="none" w="sm" len="sm"/>
          </a:ln>
        </p:spPr>
        <p:txBody>
          <a:bodyPr/>
          <a:lstStyle/>
          <a:p>
            <a:pPr eaLnBrk="1" fontAlgn="auto" hangingPunct="1">
              <a:spcBef>
                <a:spcPts val="0"/>
              </a:spcBef>
              <a:spcAft>
                <a:spcPts val="0"/>
              </a:spcAft>
              <a:defRPr/>
            </a:pPr>
            <a:endParaRPr kumimoji="0" lang="en-US" sz="1800" b="0" kern="0" dirty="0">
              <a:solidFill>
                <a:srgbClr val="3366CC"/>
              </a:solidFill>
            </a:endParaRPr>
          </a:p>
        </p:txBody>
      </p:sp>
      <p:sp>
        <p:nvSpPr>
          <p:cNvPr id="54" name="Freeform 634">
            <a:extLst>
              <a:ext uri="{FF2B5EF4-FFF2-40B4-BE49-F238E27FC236}">
                <a16:creationId xmlns:a16="http://schemas.microsoft.com/office/drawing/2014/main" id="{64FC14ED-94B0-0209-A7A1-818A143A2583}"/>
              </a:ext>
            </a:extLst>
          </p:cNvPr>
          <p:cNvSpPr>
            <a:spLocks/>
          </p:cNvSpPr>
          <p:nvPr/>
        </p:nvSpPr>
        <p:spPr bwMode="auto">
          <a:xfrm>
            <a:off x="6914102" y="4237299"/>
            <a:ext cx="430213" cy="527050"/>
          </a:xfrm>
          <a:custGeom>
            <a:avLst/>
            <a:gdLst>
              <a:gd name="T0" fmla="*/ 0 w 300"/>
              <a:gd name="T1" fmla="*/ 2147483646 h 415"/>
              <a:gd name="T2" fmla="*/ 2147483646 w 300"/>
              <a:gd name="T3" fmla="*/ 2147483646 h 415"/>
              <a:gd name="T4" fmla="*/ 2147483646 w 300"/>
              <a:gd name="T5" fmla="*/ 2147483646 h 415"/>
              <a:gd name="T6" fmla="*/ 2147483646 w 300"/>
              <a:gd name="T7" fmla="*/ 2147483646 h 415"/>
              <a:gd name="T8" fmla="*/ 2147483646 w 300"/>
              <a:gd name="T9" fmla="*/ 2147483646 h 415"/>
              <a:gd name="T10" fmla="*/ 2147483646 w 300"/>
              <a:gd name="T11" fmla="*/ 2147483646 h 415"/>
              <a:gd name="T12" fmla="*/ 2147483646 w 300"/>
              <a:gd name="T13" fmla="*/ 2147483646 h 415"/>
              <a:gd name="T14" fmla="*/ 2147483646 w 300"/>
              <a:gd name="T15" fmla="*/ 0 h 415"/>
              <a:gd name="T16" fmla="*/ 2147483646 w 300"/>
              <a:gd name="T17" fmla="*/ 2147483646 h 415"/>
              <a:gd name="T18" fmla="*/ 0 w 300"/>
              <a:gd name="T19" fmla="*/ 2147483646 h 4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0"/>
              <a:gd name="T31" fmla="*/ 0 h 415"/>
              <a:gd name="T32" fmla="*/ 300 w 300"/>
              <a:gd name="T33" fmla="*/ 415 h 4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0" h="415">
                <a:moveTo>
                  <a:pt x="0" y="414"/>
                </a:moveTo>
                <a:lnTo>
                  <a:pt x="91" y="414"/>
                </a:lnTo>
                <a:lnTo>
                  <a:pt x="181" y="387"/>
                </a:lnTo>
                <a:lnTo>
                  <a:pt x="272" y="315"/>
                </a:lnTo>
                <a:lnTo>
                  <a:pt x="299" y="127"/>
                </a:lnTo>
                <a:lnTo>
                  <a:pt x="272" y="100"/>
                </a:lnTo>
                <a:lnTo>
                  <a:pt x="299" y="63"/>
                </a:lnTo>
                <a:lnTo>
                  <a:pt x="208" y="0"/>
                </a:lnTo>
                <a:lnTo>
                  <a:pt x="154" y="63"/>
                </a:lnTo>
                <a:lnTo>
                  <a:pt x="0" y="414"/>
                </a:lnTo>
              </a:path>
            </a:pathLst>
          </a:custGeom>
          <a:solidFill>
            <a:srgbClr val="66FF99"/>
          </a:solidFill>
          <a:ln w="12700" cap="rnd">
            <a:solidFill>
              <a:srgbClr val="5490A8"/>
            </a:solidFill>
            <a:round/>
            <a:headEnd type="none" w="sm" len="sm"/>
            <a:tailEnd type="none" w="sm" len="sm"/>
          </a:ln>
        </p:spPr>
        <p:txBody>
          <a:bodyPr/>
          <a:lstStyle/>
          <a:p>
            <a:pPr eaLnBrk="1" fontAlgn="auto" hangingPunct="1">
              <a:spcBef>
                <a:spcPts val="0"/>
              </a:spcBef>
              <a:spcAft>
                <a:spcPts val="0"/>
              </a:spcAft>
              <a:defRPr/>
            </a:pPr>
            <a:endParaRPr kumimoji="0" lang="en-US" sz="1800" b="0" kern="0" dirty="0">
              <a:solidFill>
                <a:srgbClr val="3366CC"/>
              </a:solidFill>
            </a:endParaRPr>
          </a:p>
        </p:txBody>
      </p:sp>
      <p:sp>
        <p:nvSpPr>
          <p:cNvPr id="55" name="Freeform 635">
            <a:extLst>
              <a:ext uri="{FF2B5EF4-FFF2-40B4-BE49-F238E27FC236}">
                <a16:creationId xmlns:a16="http://schemas.microsoft.com/office/drawing/2014/main" id="{ACF1F7DB-5F7B-04F5-9F4E-EA1C0680B25F}"/>
              </a:ext>
            </a:extLst>
          </p:cNvPr>
          <p:cNvSpPr>
            <a:spLocks/>
          </p:cNvSpPr>
          <p:nvPr/>
        </p:nvSpPr>
        <p:spPr bwMode="auto">
          <a:xfrm>
            <a:off x="5542502" y="3276861"/>
            <a:ext cx="508000" cy="436563"/>
          </a:xfrm>
          <a:custGeom>
            <a:avLst/>
            <a:gdLst>
              <a:gd name="T0" fmla="*/ 0 w 354"/>
              <a:gd name="T1" fmla="*/ 2147483646 h 343"/>
              <a:gd name="T2" fmla="*/ 2147483646 w 354"/>
              <a:gd name="T3" fmla="*/ 2147483646 h 343"/>
              <a:gd name="T4" fmla="*/ 2147483646 w 354"/>
              <a:gd name="T5" fmla="*/ 2147483646 h 343"/>
              <a:gd name="T6" fmla="*/ 2147483646 w 354"/>
              <a:gd name="T7" fmla="*/ 2147483646 h 343"/>
              <a:gd name="T8" fmla="*/ 2147483646 w 354"/>
              <a:gd name="T9" fmla="*/ 2147483646 h 343"/>
              <a:gd name="T10" fmla="*/ 2147483646 w 354"/>
              <a:gd name="T11" fmla="*/ 2147483646 h 343"/>
              <a:gd name="T12" fmla="*/ 2147483646 w 354"/>
              <a:gd name="T13" fmla="*/ 0 h 343"/>
              <a:gd name="T14" fmla="*/ 0 w 354"/>
              <a:gd name="T15" fmla="*/ 2147483646 h 343"/>
              <a:gd name="T16" fmla="*/ 0 60000 65536"/>
              <a:gd name="T17" fmla="*/ 0 60000 65536"/>
              <a:gd name="T18" fmla="*/ 0 60000 65536"/>
              <a:gd name="T19" fmla="*/ 0 60000 65536"/>
              <a:gd name="T20" fmla="*/ 0 60000 65536"/>
              <a:gd name="T21" fmla="*/ 0 60000 65536"/>
              <a:gd name="T22" fmla="*/ 0 60000 65536"/>
              <a:gd name="T23" fmla="*/ 0 60000 65536"/>
              <a:gd name="T24" fmla="*/ 0 w 354"/>
              <a:gd name="T25" fmla="*/ 0 h 343"/>
              <a:gd name="T26" fmla="*/ 354 w 354"/>
              <a:gd name="T27" fmla="*/ 343 h 3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4" h="343">
                <a:moveTo>
                  <a:pt x="0" y="280"/>
                </a:moveTo>
                <a:lnTo>
                  <a:pt x="90" y="342"/>
                </a:lnTo>
                <a:lnTo>
                  <a:pt x="208" y="342"/>
                </a:lnTo>
                <a:lnTo>
                  <a:pt x="353" y="126"/>
                </a:lnTo>
                <a:lnTo>
                  <a:pt x="235" y="126"/>
                </a:lnTo>
                <a:lnTo>
                  <a:pt x="208" y="26"/>
                </a:lnTo>
                <a:lnTo>
                  <a:pt x="90" y="0"/>
                </a:lnTo>
                <a:lnTo>
                  <a:pt x="0" y="280"/>
                </a:lnTo>
              </a:path>
            </a:pathLst>
          </a:custGeom>
          <a:solidFill>
            <a:srgbClr val="66FF99"/>
          </a:solidFill>
          <a:ln w="12700" cap="rnd">
            <a:solidFill>
              <a:srgbClr val="5490A8"/>
            </a:solidFill>
            <a:round/>
            <a:headEnd type="none" w="sm" len="sm"/>
            <a:tailEnd type="none" w="sm" len="sm"/>
          </a:ln>
        </p:spPr>
        <p:txBody>
          <a:bodyPr/>
          <a:lstStyle/>
          <a:p>
            <a:pPr eaLnBrk="1" fontAlgn="auto" hangingPunct="1">
              <a:spcBef>
                <a:spcPts val="0"/>
              </a:spcBef>
              <a:spcAft>
                <a:spcPts val="0"/>
              </a:spcAft>
              <a:defRPr/>
            </a:pPr>
            <a:endParaRPr kumimoji="0" lang="en-US" sz="1800" b="0" kern="0" dirty="0">
              <a:solidFill>
                <a:srgbClr val="3366CC"/>
              </a:solidFill>
            </a:endParaRPr>
          </a:p>
        </p:txBody>
      </p:sp>
      <p:sp>
        <p:nvSpPr>
          <p:cNvPr id="56" name="Freeform 636">
            <a:extLst>
              <a:ext uri="{FF2B5EF4-FFF2-40B4-BE49-F238E27FC236}">
                <a16:creationId xmlns:a16="http://schemas.microsoft.com/office/drawing/2014/main" id="{C53752DC-92F7-EA18-B186-4E3181CEA966}"/>
              </a:ext>
            </a:extLst>
          </p:cNvPr>
          <p:cNvSpPr>
            <a:spLocks/>
          </p:cNvSpPr>
          <p:nvPr/>
        </p:nvSpPr>
        <p:spPr bwMode="auto">
          <a:xfrm>
            <a:off x="6087015" y="2945074"/>
            <a:ext cx="790575" cy="733425"/>
          </a:xfrm>
          <a:custGeom>
            <a:avLst/>
            <a:gdLst>
              <a:gd name="T0" fmla="*/ 0 w 551"/>
              <a:gd name="T1" fmla="*/ 2147483646 h 578"/>
              <a:gd name="T2" fmla="*/ 2147483646 w 551"/>
              <a:gd name="T3" fmla="*/ 2147483646 h 578"/>
              <a:gd name="T4" fmla="*/ 2147483646 w 551"/>
              <a:gd name="T5" fmla="*/ 2147483646 h 578"/>
              <a:gd name="T6" fmla="*/ 2147483646 w 551"/>
              <a:gd name="T7" fmla="*/ 2147483646 h 578"/>
              <a:gd name="T8" fmla="*/ 2147483646 w 551"/>
              <a:gd name="T9" fmla="*/ 2147483646 h 578"/>
              <a:gd name="T10" fmla="*/ 2147483646 w 551"/>
              <a:gd name="T11" fmla="*/ 2147483646 h 578"/>
              <a:gd name="T12" fmla="*/ 2147483646 w 551"/>
              <a:gd name="T13" fmla="*/ 2147483646 h 578"/>
              <a:gd name="T14" fmla="*/ 2147483646 w 551"/>
              <a:gd name="T15" fmla="*/ 0 h 578"/>
              <a:gd name="T16" fmla="*/ 0 w 551"/>
              <a:gd name="T17" fmla="*/ 2147483646 h 5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51"/>
              <a:gd name="T28" fmla="*/ 0 h 578"/>
              <a:gd name="T29" fmla="*/ 551 w 551"/>
              <a:gd name="T30" fmla="*/ 578 h 57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51" h="578">
                <a:moveTo>
                  <a:pt x="0" y="325"/>
                </a:moveTo>
                <a:lnTo>
                  <a:pt x="352" y="577"/>
                </a:lnTo>
                <a:lnTo>
                  <a:pt x="432" y="515"/>
                </a:lnTo>
                <a:lnTo>
                  <a:pt x="550" y="415"/>
                </a:lnTo>
                <a:lnTo>
                  <a:pt x="405" y="352"/>
                </a:lnTo>
                <a:lnTo>
                  <a:pt x="432" y="226"/>
                </a:lnTo>
                <a:lnTo>
                  <a:pt x="289" y="100"/>
                </a:lnTo>
                <a:lnTo>
                  <a:pt x="172" y="0"/>
                </a:lnTo>
                <a:lnTo>
                  <a:pt x="0" y="325"/>
                </a:lnTo>
              </a:path>
            </a:pathLst>
          </a:custGeom>
          <a:solidFill>
            <a:srgbClr val="66FF99"/>
          </a:solidFill>
          <a:ln w="12700" cap="rnd">
            <a:solidFill>
              <a:srgbClr val="5490A8"/>
            </a:solidFill>
            <a:round/>
            <a:headEnd type="none" w="sm" len="sm"/>
            <a:tailEnd type="none" w="sm" len="sm"/>
          </a:ln>
        </p:spPr>
        <p:txBody>
          <a:bodyPr/>
          <a:lstStyle/>
          <a:p>
            <a:pPr eaLnBrk="1" fontAlgn="auto" hangingPunct="1">
              <a:spcBef>
                <a:spcPts val="0"/>
              </a:spcBef>
              <a:spcAft>
                <a:spcPts val="0"/>
              </a:spcAft>
              <a:defRPr/>
            </a:pPr>
            <a:endParaRPr kumimoji="0" lang="en-US" sz="1800" b="0" kern="0" dirty="0">
              <a:solidFill>
                <a:srgbClr val="3366CC"/>
              </a:solidFill>
            </a:endParaRPr>
          </a:p>
        </p:txBody>
      </p:sp>
      <p:sp>
        <p:nvSpPr>
          <p:cNvPr id="57" name="Freeform 637">
            <a:extLst>
              <a:ext uri="{FF2B5EF4-FFF2-40B4-BE49-F238E27FC236}">
                <a16:creationId xmlns:a16="http://schemas.microsoft.com/office/drawing/2014/main" id="{9B8946FD-9203-6BF6-F1CD-B25E0908D271}"/>
              </a:ext>
            </a:extLst>
          </p:cNvPr>
          <p:cNvSpPr>
            <a:spLocks/>
          </p:cNvSpPr>
          <p:nvPr/>
        </p:nvSpPr>
        <p:spPr bwMode="auto">
          <a:xfrm>
            <a:off x="6706140" y="3437199"/>
            <a:ext cx="377825" cy="276225"/>
          </a:xfrm>
          <a:custGeom>
            <a:avLst/>
            <a:gdLst>
              <a:gd name="T0" fmla="*/ 0 w 264"/>
              <a:gd name="T1" fmla="*/ 2147483646 h 217"/>
              <a:gd name="T2" fmla="*/ 2147483646 w 264"/>
              <a:gd name="T3" fmla="*/ 2147483646 h 217"/>
              <a:gd name="T4" fmla="*/ 2147483646 w 264"/>
              <a:gd name="T5" fmla="*/ 2147483646 h 217"/>
              <a:gd name="T6" fmla="*/ 2147483646 w 264"/>
              <a:gd name="T7" fmla="*/ 2147483646 h 217"/>
              <a:gd name="T8" fmla="*/ 2147483646 w 264"/>
              <a:gd name="T9" fmla="*/ 0 h 217"/>
              <a:gd name="T10" fmla="*/ 2147483646 w 264"/>
              <a:gd name="T11" fmla="*/ 2147483646 h 217"/>
              <a:gd name="T12" fmla="*/ 0 w 264"/>
              <a:gd name="T13" fmla="*/ 2147483646 h 217"/>
              <a:gd name="T14" fmla="*/ 0 60000 65536"/>
              <a:gd name="T15" fmla="*/ 0 60000 65536"/>
              <a:gd name="T16" fmla="*/ 0 60000 65536"/>
              <a:gd name="T17" fmla="*/ 0 60000 65536"/>
              <a:gd name="T18" fmla="*/ 0 60000 65536"/>
              <a:gd name="T19" fmla="*/ 0 60000 65536"/>
              <a:gd name="T20" fmla="*/ 0 60000 65536"/>
              <a:gd name="T21" fmla="*/ 0 w 264"/>
              <a:gd name="T22" fmla="*/ 0 h 217"/>
              <a:gd name="T23" fmla="*/ 264 w 264"/>
              <a:gd name="T24" fmla="*/ 217 h 2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4" h="217">
                <a:moveTo>
                  <a:pt x="0" y="127"/>
                </a:moveTo>
                <a:lnTo>
                  <a:pt x="208" y="216"/>
                </a:lnTo>
                <a:lnTo>
                  <a:pt x="263" y="189"/>
                </a:lnTo>
                <a:lnTo>
                  <a:pt x="181" y="90"/>
                </a:lnTo>
                <a:lnTo>
                  <a:pt x="145" y="0"/>
                </a:lnTo>
                <a:lnTo>
                  <a:pt x="118" y="27"/>
                </a:lnTo>
                <a:lnTo>
                  <a:pt x="0" y="127"/>
                </a:lnTo>
              </a:path>
            </a:pathLst>
          </a:custGeom>
          <a:solidFill>
            <a:srgbClr val="FFFF99"/>
          </a:solidFill>
          <a:ln w="12700" cap="rnd">
            <a:solidFill>
              <a:srgbClr val="5490A8"/>
            </a:solidFill>
            <a:round/>
            <a:headEnd type="none" w="sm" len="sm"/>
            <a:tailEnd type="none" w="sm" len="sm"/>
          </a:ln>
        </p:spPr>
        <p:txBody>
          <a:bodyPr/>
          <a:lstStyle/>
          <a:p>
            <a:pPr eaLnBrk="1" fontAlgn="auto" hangingPunct="1">
              <a:spcBef>
                <a:spcPts val="0"/>
              </a:spcBef>
              <a:spcAft>
                <a:spcPts val="0"/>
              </a:spcAft>
              <a:defRPr/>
            </a:pPr>
            <a:endParaRPr kumimoji="0" lang="en-US" sz="1800" b="0" kern="0" dirty="0">
              <a:solidFill>
                <a:srgbClr val="3366CC"/>
              </a:solidFill>
            </a:endParaRPr>
          </a:p>
        </p:txBody>
      </p:sp>
      <p:sp>
        <p:nvSpPr>
          <p:cNvPr id="58" name="Freeform 638">
            <a:extLst>
              <a:ext uri="{FF2B5EF4-FFF2-40B4-BE49-F238E27FC236}">
                <a16:creationId xmlns:a16="http://schemas.microsoft.com/office/drawing/2014/main" id="{50DDBEC3-127A-FCFD-3756-7180DDD0091E}"/>
              </a:ext>
            </a:extLst>
          </p:cNvPr>
          <p:cNvSpPr>
            <a:spLocks/>
          </p:cNvSpPr>
          <p:nvPr/>
        </p:nvSpPr>
        <p:spPr bwMode="auto">
          <a:xfrm>
            <a:off x="7004590" y="3472124"/>
            <a:ext cx="674687" cy="319087"/>
          </a:xfrm>
          <a:custGeom>
            <a:avLst/>
            <a:gdLst>
              <a:gd name="T0" fmla="*/ 2147483646 w 471"/>
              <a:gd name="T1" fmla="*/ 2147483646 h 252"/>
              <a:gd name="T2" fmla="*/ 0 w 471"/>
              <a:gd name="T3" fmla="*/ 2147483646 h 252"/>
              <a:gd name="T4" fmla="*/ 2147483646 w 471"/>
              <a:gd name="T5" fmla="*/ 2147483646 h 252"/>
              <a:gd name="T6" fmla="*/ 2147483646 w 471"/>
              <a:gd name="T7" fmla="*/ 2147483646 h 252"/>
              <a:gd name="T8" fmla="*/ 2147483646 w 471"/>
              <a:gd name="T9" fmla="*/ 2147483646 h 252"/>
              <a:gd name="T10" fmla="*/ 2147483646 w 471"/>
              <a:gd name="T11" fmla="*/ 0 h 252"/>
              <a:gd name="T12" fmla="*/ 2147483646 w 471"/>
              <a:gd name="T13" fmla="*/ 2147483646 h 252"/>
              <a:gd name="T14" fmla="*/ 2147483646 w 471"/>
              <a:gd name="T15" fmla="*/ 2147483646 h 252"/>
              <a:gd name="T16" fmla="*/ 2147483646 w 471"/>
              <a:gd name="T17" fmla="*/ 2147483646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71"/>
              <a:gd name="T28" fmla="*/ 0 h 252"/>
              <a:gd name="T29" fmla="*/ 471 w 471"/>
              <a:gd name="T30" fmla="*/ 252 h 2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71" h="252">
                <a:moveTo>
                  <a:pt x="54" y="162"/>
                </a:moveTo>
                <a:lnTo>
                  <a:pt x="0" y="189"/>
                </a:lnTo>
                <a:lnTo>
                  <a:pt x="118" y="224"/>
                </a:lnTo>
                <a:lnTo>
                  <a:pt x="317" y="251"/>
                </a:lnTo>
                <a:lnTo>
                  <a:pt x="470" y="36"/>
                </a:lnTo>
                <a:lnTo>
                  <a:pt x="406" y="0"/>
                </a:lnTo>
                <a:lnTo>
                  <a:pt x="172" y="99"/>
                </a:lnTo>
                <a:lnTo>
                  <a:pt x="118" y="162"/>
                </a:lnTo>
                <a:lnTo>
                  <a:pt x="54" y="162"/>
                </a:lnTo>
              </a:path>
            </a:pathLst>
          </a:custGeom>
          <a:solidFill>
            <a:srgbClr val="3366FF"/>
          </a:solidFill>
          <a:ln w="12700" cap="rnd">
            <a:solidFill>
              <a:srgbClr val="5490A8"/>
            </a:solidFill>
            <a:round/>
            <a:headEnd type="none" w="sm" len="sm"/>
            <a:tailEnd type="none" w="sm" len="sm"/>
          </a:ln>
        </p:spPr>
        <p:txBody>
          <a:bodyPr/>
          <a:lstStyle/>
          <a:p>
            <a:pPr eaLnBrk="1" fontAlgn="auto" hangingPunct="1">
              <a:spcBef>
                <a:spcPts val="0"/>
              </a:spcBef>
              <a:spcAft>
                <a:spcPts val="0"/>
              </a:spcAft>
              <a:defRPr/>
            </a:pPr>
            <a:endParaRPr kumimoji="0" lang="en-US" sz="1800" b="0" kern="0" dirty="0">
              <a:solidFill>
                <a:srgbClr val="3366CC"/>
              </a:solidFill>
            </a:endParaRPr>
          </a:p>
        </p:txBody>
      </p:sp>
      <p:sp>
        <p:nvSpPr>
          <p:cNvPr id="59" name="Freeform 639">
            <a:extLst>
              <a:ext uri="{FF2B5EF4-FFF2-40B4-BE49-F238E27FC236}">
                <a16:creationId xmlns:a16="http://schemas.microsoft.com/office/drawing/2014/main" id="{BDB06094-CDF8-F2EC-B898-F40B99E328BF}"/>
              </a:ext>
            </a:extLst>
          </p:cNvPr>
          <p:cNvSpPr>
            <a:spLocks/>
          </p:cNvSpPr>
          <p:nvPr/>
        </p:nvSpPr>
        <p:spPr bwMode="auto">
          <a:xfrm>
            <a:off x="6914102" y="3232411"/>
            <a:ext cx="338138" cy="446088"/>
          </a:xfrm>
          <a:custGeom>
            <a:avLst/>
            <a:gdLst>
              <a:gd name="T0" fmla="*/ 0 w 236"/>
              <a:gd name="T1" fmla="*/ 2147483646 h 352"/>
              <a:gd name="T2" fmla="*/ 2147483646 w 236"/>
              <a:gd name="T3" fmla="*/ 2147483646 h 352"/>
              <a:gd name="T4" fmla="*/ 2147483646 w 236"/>
              <a:gd name="T5" fmla="*/ 2147483646 h 352"/>
              <a:gd name="T6" fmla="*/ 2147483646 w 236"/>
              <a:gd name="T7" fmla="*/ 2147483646 h 352"/>
              <a:gd name="T8" fmla="*/ 2147483646 w 236"/>
              <a:gd name="T9" fmla="*/ 2147483646 h 352"/>
              <a:gd name="T10" fmla="*/ 2147483646 w 236"/>
              <a:gd name="T11" fmla="*/ 2147483646 h 352"/>
              <a:gd name="T12" fmla="*/ 2147483646 w 236"/>
              <a:gd name="T13" fmla="*/ 2147483646 h 352"/>
              <a:gd name="T14" fmla="*/ 2147483646 w 236"/>
              <a:gd name="T15" fmla="*/ 0 h 352"/>
              <a:gd name="T16" fmla="*/ 0 w 236"/>
              <a:gd name="T17" fmla="*/ 2147483646 h 3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6"/>
              <a:gd name="T28" fmla="*/ 0 h 352"/>
              <a:gd name="T29" fmla="*/ 236 w 236"/>
              <a:gd name="T30" fmla="*/ 352 h 3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6" h="352">
                <a:moveTo>
                  <a:pt x="0" y="162"/>
                </a:moveTo>
                <a:lnTo>
                  <a:pt x="36" y="252"/>
                </a:lnTo>
                <a:lnTo>
                  <a:pt x="117" y="351"/>
                </a:lnTo>
                <a:lnTo>
                  <a:pt x="181" y="351"/>
                </a:lnTo>
                <a:lnTo>
                  <a:pt x="235" y="289"/>
                </a:lnTo>
                <a:lnTo>
                  <a:pt x="235" y="189"/>
                </a:lnTo>
                <a:lnTo>
                  <a:pt x="154" y="98"/>
                </a:lnTo>
                <a:lnTo>
                  <a:pt x="63" y="0"/>
                </a:lnTo>
                <a:lnTo>
                  <a:pt x="0" y="162"/>
                </a:lnTo>
              </a:path>
            </a:pathLst>
          </a:custGeom>
          <a:solidFill>
            <a:srgbClr val="3366FF"/>
          </a:solidFill>
          <a:ln w="12700" cap="rnd">
            <a:solidFill>
              <a:srgbClr val="5490A8"/>
            </a:solidFill>
            <a:round/>
            <a:headEnd type="none" w="sm" len="sm"/>
            <a:tailEnd type="none" w="sm" len="sm"/>
          </a:ln>
        </p:spPr>
        <p:txBody>
          <a:bodyPr/>
          <a:lstStyle/>
          <a:p>
            <a:pPr eaLnBrk="1" fontAlgn="auto" hangingPunct="1">
              <a:spcBef>
                <a:spcPts val="0"/>
              </a:spcBef>
              <a:spcAft>
                <a:spcPts val="0"/>
              </a:spcAft>
              <a:defRPr/>
            </a:pPr>
            <a:endParaRPr kumimoji="0" lang="en-US" sz="1800" b="0" kern="0" dirty="0">
              <a:solidFill>
                <a:srgbClr val="3366CC"/>
              </a:solidFill>
            </a:endParaRPr>
          </a:p>
        </p:txBody>
      </p:sp>
      <p:sp>
        <p:nvSpPr>
          <p:cNvPr id="60" name="Freeform 640">
            <a:extLst>
              <a:ext uri="{FF2B5EF4-FFF2-40B4-BE49-F238E27FC236}">
                <a16:creationId xmlns:a16="http://schemas.microsoft.com/office/drawing/2014/main" id="{2FD8658C-1C4B-6684-BCF0-0BEAFDF79571}"/>
              </a:ext>
            </a:extLst>
          </p:cNvPr>
          <p:cNvSpPr>
            <a:spLocks/>
          </p:cNvSpPr>
          <p:nvPr/>
        </p:nvSpPr>
        <p:spPr bwMode="auto">
          <a:xfrm>
            <a:off x="6668040" y="2991111"/>
            <a:ext cx="376237" cy="482600"/>
          </a:xfrm>
          <a:custGeom>
            <a:avLst/>
            <a:gdLst>
              <a:gd name="T0" fmla="*/ 2147483646 w 263"/>
              <a:gd name="T1" fmla="*/ 2147483646 h 380"/>
              <a:gd name="T2" fmla="*/ 2147483646 w 263"/>
              <a:gd name="T3" fmla="*/ 2147483646 h 380"/>
              <a:gd name="T4" fmla="*/ 2147483646 w 263"/>
              <a:gd name="T5" fmla="*/ 2147483646 h 380"/>
              <a:gd name="T6" fmla="*/ 2147483646 w 263"/>
              <a:gd name="T7" fmla="*/ 0 h 380"/>
              <a:gd name="T8" fmla="*/ 2147483646 w 263"/>
              <a:gd name="T9" fmla="*/ 2147483646 h 380"/>
              <a:gd name="T10" fmla="*/ 2147483646 w 263"/>
              <a:gd name="T11" fmla="*/ 2147483646 h 380"/>
              <a:gd name="T12" fmla="*/ 2147483646 w 263"/>
              <a:gd name="T13" fmla="*/ 2147483646 h 380"/>
              <a:gd name="T14" fmla="*/ 0 w 263"/>
              <a:gd name="T15" fmla="*/ 2147483646 h 380"/>
              <a:gd name="T16" fmla="*/ 2147483646 w 263"/>
              <a:gd name="T17" fmla="*/ 2147483646 h 380"/>
              <a:gd name="T18" fmla="*/ 2147483646 w 263"/>
              <a:gd name="T19" fmla="*/ 2147483646 h 38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3"/>
              <a:gd name="T31" fmla="*/ 0 h 380"/>
              <a:gd name="T32" fmla="*/ 263 w 263"/>
              <a:gd name="T33" fmla="*/ 380 h 38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3" h="380">
                <a:moveTo>
                  <a:pt x="172" y="352"/>
                </a:moveTo>
                <a:lnTo>
                  <a:pt x="235" y="190"/>
                </a:lnTo>
                <a:lnTo>
                  <a:pt x="262" y="63"/>
                </a:lnTo>
                <a:lnTo>
                  <a:pt x="208" y="0"/>
                </a:lnTo>
                <a:lnTo>
                  <a:pt x="117" y="90"/>
                </a:lnTo>
                <a:lnTo>
                  <a:pt x="90" y="90"/>
                </a:lnTo>
                <a:lnTo>
                  <a:pt x="27" y="190"/>
                </a:lnTo>
                <a:lnTo>
                  <a:pt x="0" y="316"/>
                </a:lnTo>
                <a:lnTo>
                  <a:pt x="144" y="379"/>
                </a:lnTo>
                <a:lnTo>
                  <a:pt x="172" y="352"/>
                </a:lnTo>
              </a:path>
            </a:pathLst>
          </a:custGeom>
          <a:solidFill>
            <a:srgbClr val="66FF99"/>
          </a:solidFill>
          <a:ln w="12700" cap="rnd">
            <a:solidFill>
              <a:srgbClr val="5490A8"/>
            </a:solidFill>
            <a:round/>
            <a:headEnd type="none" w="sm" len="sm"/>
            <a:tailEnd type="none" w="sm" len="sm"/>
          </a:ln>
        </p:spPr>
        <p:txBody>
          <a:bodyPr/>
          <a:lstStyle/>
          <a:p>
            <a:pPr eaLnBrk="1" fontAlgn="auto" hangingPunct="1">
              <a:spcBef>
                <a:spcPts val="0"/>
              </a:spcBef>
              <a:spcAft>
                <a:spcPts val="0"/>
              </a:spcAft>
              <a:defRPr/>
            </a:pPr>
            <a:endParaRPr kumimoji="0" lang="en-US" sz="1800" b="0" kern="0" dirty="0">
              <a:solidFill>
                <a:srgbClr val="3366CC"/>
              </a:solidFill>
            </a:endParaRPr>
          </a:p>
        </p:txBody>
      </p:sp>
      <p:sp>
        <p:nvSpPr>
          <p:cNvPr id="61" name="Freeform 641">
            <a:extLst>
              <a:ext uri="{FF2B5EF4-FFF2-40B4-BE49-F238E27FC236}">
                <a16:creationId xmlns:a16="http://schemas.microsoft.com/office/drawing/2014/main" id="{3B12E82E-3B83-5826-D39B-7B1F67B73D0C}"/>
              </a:ext>
            </a:extLst>
          </p:cNvPr>
          <p:cNvSpPr>
            <a:spLocks/>
          </p:cNvSpPr>
          <p:nvPr/>
        </p:nvSpPr>
        <p:spPr bwMode="auto">
          <a:xfrm>
            <a:off x="6501352" y="2625986"/>
            <a:ext cx="542925" cy="606425"/>
          </a:xfrm>
          <a:custGeom>
            <a:avLst/>
            <a:gdLst>
              <a:gd name="T0" fmla="*/ 2147483646 w 379"/>
              <a:gd name="T1" fmla="*/ 2147483646 h 478"/>
              <a:gd name="T2" fmla="*/ 2147483646 w 379"/>
              <a:gd name="T3" fmla="*/ 2147483646 h 478"/>
              <a:gd name="T4" fmla="*/ 2147483646 w 379"/>
              <a:gd name="T5" fmla="*/ 2147483646 h 478"/>
              <a:gd name="T6" fmla="*/ 2147483646 w 379"/>
              <a:gd name="T7" fmla="*/ 2147483646 h 478"/>
              <a:gd name="T8" fmla="*/ 2147483646 w 379"/>
              <a:gd name="T9" fmla="*/ 2147483646 h 478"/>
              <a:gd name="T10" fmla="*/ 2147483646 w 379"/>
              <a:gd name="T11" fmla="*/ 2147483646 h 478"/>
              <a:gd name="T12" fmla="*/ 2147483646 w 379"/>
              <a:gd name="T13" fmla="*/ 2147483646 h 478"/>
              <a:gd name="T14" fmla="*/ 2147483646 w 379"/>
              <a:gd name="T15" fmla="*/ 0 h 478"/>
              <a:gd name="T16" fmla="*/ 2147483646 w 379"/>
              <a:gd name="T17" fmla="*/ 2147483646 h 478"/>
              <a:gd name="T18" fmla="*/ 2147483646 w 379"/>
              <a:gd name="T19" fmla="*/ 2147483646 h 478"/>
              <a:gd name="T20" fmla="*/ 2147483646 w 379"/>
              <a:gd name="T21" fmla="*/ 2147483646 h 478"/>
              <a:gd name="T22" fmla="*/ 2147483646 w 379"/>
              <a:gd name="T23" fmla="*/ 2147483646 h 478"/>
              <a:gd name="T24" fmla="*/ 0 w 379"/>
              <a:gd name="T25" fmla="*/ 2147483646 h 478"/>
              <a:gd name="T26" fmla="*/ 2147483646 w 379"/>
              <a:gd name="T27" fmla="*/ 2147483646 h 478"/>
              <a:gd name="T28" fmla="*/ 2147483646 w 379"/>
              <a:gd name="T29" fmla="*/ 2147483646 h 47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79"/>
              <a:gd name="T46" fmla="*/ 0 h 478"/>
              <a:gd name="T47" fmla="*/ 379 w 379"/>
              <a:gd name="T48" fmla="*/ 478 h 47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79" h="478">
                <a:moveTo>
                  <a:pt x="206" y="377"/>
                </a:moveTo>
                <a:lnTo>
                  <a:pt x="233" y="377"/>
                </a:lnTo>
                <a:lnTo>
                  <a:pt x="324" y="287"/>
                </a:lnTo>
                <a:lnTo>
                  <a:pt x="378" y="162"/>
                </a:lnTo>
                <a:lnTo>
                  <a:pt x="324" y="127"/>
                </a:lnTo>
                <a:lnTo>
                  <a:pt x="358" y="62"/>
                </a:lnTo>
                <a:lnTo>
                  <a:pt x="361" y="2"/>
                </a:lnTo>
                <a:lnTo>
                  <a:pt x="288" y="0"/>
                </a:lnTo>
                <a:lnTo>
                  <a:pt x="261" y="63"/>
                </a:lnTo>
                <a:lnTo>
                  <a:pt x="206" y="36"/>
                </a:lnTo>
                <a:lnTo>
                  <a:pt x="143" y="127"/>
                </a:lnTo>
                <a:lnTo>
                  <a:pt x="27" y="224"/>
                </a:lnTo>
                <a:lnTo>
                  <a:pt x="0" y="350"/>
                </a:lnTo>
                <a:lnTo>
                  <a:pt x="143" y="477"/>
                </a:lnTo>
                <a:lnTo>
                  <a:pt x="206" y="377"/>
                </a:lnTo>
              </a:path>
            </a:pathLst>
          </a:custGeom>
          <a:solidFill>
            <a:srgbClr val="66FF99"/>
          </a:solidFill>
          <a:ln w="12700" cap="rnd">
            <a:solidFill>
              <a:srgbClr val="5490A8"/>
            </a:solidFill>
            <a:round/>
            <a:headEnd type="none" w="sm" len="sm"/>
            <a:tailEnd type="none" w="sm" len="sm"/>
          </a:ln>
        </p:spPr>
        <p:txBody>
          <a:bodyPr/>
          <a:lstStyle/>
          <a:p>
            <a:pPr eaLnBrk="1" fontAlgn="auto" hangingPunct="1">
              <a:spcBef>
                <a:spcPts val="0"/>
              </a:spcBef>
              <a:spcAft>
                <a:spcPts val="0"/>
              </a:spcAft>
              <a:defRPr/>
            </a:pPr>
            <a:endParaRPr kumimoji="0" lang="en-US" sz="1800" b="0" kern="0" dirty="0">
              <a:solidFill>
                <a:srgbClr val="3366CC"/>
              </a:solidFill>
            </a:endParaRPr>
          </a:p>
        </p:txBody>
      </p:sp>
      <p:sp>
        <p:nvSpPr>
          <p:cNvPr id="62" name="Freeform 642">
            <a:extLst>
              <a:ext uri="{FF2B5EF4-FFF2-40B4-BE49-F238E27FC236}">
                <a16:creationId xmlns:a16="http://schemas.microsoft.com/office/drawing/2014/main" id="{A39B5737-BE4F-000D-6895-D412B8C9A4AC}"/>
              </a:ext>
            </a:extLst>
          </p:cNvPr>
          <p:cNvSpPr>
            <a:spLocks/>
          </p:cNvSpPr>
          <p:nvPr/>
        </p:nvSpPr>
        <p:spPr bwMode="auto">
          <a:xfrm>
            <a:off x="7004590" y="2910149"/>
            <a:ext cx="415925" cy="447675"/>
          </a:xfrm>
          <a:custGeom>
            <a:avLst/>
            <a:gdLst>
              <a:gd name="T0" fmla="*/ 2147483646 w 291"/>
              <a:gd name="T1" fmla="*/ 2147483646 h 352"/>
              <a:gd name="T2" fmla="*/ 0 w 291"/>
              <a:gd name="T3" fmla="*/ 2147483646 h 352"/>
              <a:gd name="T4" fmla="*/ 2147483646 w 291"/>
              <a:gd name="T5" fmla="*/ 2147483646 h 352"/>
              <a:gd name="T6" fmla="*/ 2147483646 w 291"/>
              <a:gd name="T7" fmla="*/ 2147483646 h 352"/>
              <a:gd name="T8" fmla="*/ 2147483646 w 291"/>
              <a:gd name="T9" fmla="*/ 0 h 352"/>
              <a:gd name="T10" fmla="*/ 2147483646 w 291"/>
              <a:gd name="T11" fmla="*/ 2147483646 h 352"/>
              <a:gd name="T12" fmla="*/ 0 60000 65536"/>
              <a:gd name="T13" fmla="*/ 0 60000 65536"/>
              <a:gd name="T14" fmla="*/ 0 60000 65536"/>
              <a:gd name="T15" fmla="*/ 0 60000 65536"/>
              <a:gd name="T16" fmla="*/ 0 60000 65536"/>
              <a:gd name="T17" fmla="*/ 0 60000 65536"/>
              <a:gd name="T18" fmla="*/ 0 w 291"/>
              <a:gd name="T19" fmla="*/ 0 h 352"/>
              <a:gd name="T20" fmla="*/ 291 w 291"/>
              <a:gd name="T21" fmla="*/ 352 h 352"/>
            </a:gdLst>
            <a:ahLst/>
            <a:cxnLst>
              <a:cxn ang="T12">
                <a:pos x="T0" y="T1"/>
              </a:cxn>
              <a:cxn ang="T13">
                <a:pos x="T2" y="T3"/>
              </a:cxn>
              <a:cxn ang="T14">
                <a:pos x="T4" y="T5"/>
              </a:cxn>
              <a:cxn ang="T15">
                <a:pos x="T6" y="T7"/>
              </a:cxn>
              <a:cxn ang="T16">
                <a:pos x="T8" y="T9"/>
              </a:cxn>
              <a:cxn ang="T17">
                <a:pos x="T10" y="T11"/>
              </a:cxn>
            </a:cxnLst>
            <a:rect l="T18" t="T19" r="T20" b="T21"/>
            <a:pathLst>
              <a:path w="291" h="352">
                <a:moveTo>
                  <a:pt x="27" y="126"/>
                </a:moveTo>
                <a:lnTo>
                  <a:pt x="0" y="253"/>
                </a:lnTo>
                <a:lnTo>
                  <a:pt x="91" y="351"/>
                </a:lnTo>
                <a:lnTo>
                  <a:pt x="290" y="153"/>
                </a:lnTo>
                <a:lnTo>
                  <a:pt x="145" y="0"/>
                </a:lnTo>
                <a:lnTo>
                  <a:pt x="27" y="126"/>
                </a:lnTo>
              </a:path>
            </a:pathLst>
          </a:custGeom>
          <a:solidFill>
            <a:srgbClr val="3366FF"/>
          </a:solidFill>
          <a:ln w="12700" cap="rnd">
            <a:solidFill>
              <a:srgbClr val="5490A8"/>
            </a:solidFill>
            <a:round/>
            <a:headEnd type="none" w="sm" len="sm"/>
            <a:tailEnd type="none" w="sm" len="sm"/>
          </a:ln>
        </p:spPr>
        <p:txBody>
          <a:bodyPr/>
          <a:lstStyle/>
          <a:p>
            <a:pPr eaLnBrk="1" fontAlgn="auto" hangingPunct="1">
              <a:spcBef>
                <a:spcPts val="0"/>
              </a:spcBef>
              <a:spcAft>
                <a:spcPts val="0"/>
              </a:spcAft>
              <a:defRPr/>
            </a:pPr>
            <a:endParaRPr kumimoji="0" lang="en-US" sz="1800" b="0" kern="0" dirty="0">
              <a:solidFill>
                <a:srgbClr val="3366CC"/>
              </a:solidFill>
            </a:endParaRPr>
          </a:p>
        </p:txBody>
      </p:sp>
      <p:sp>
        <p:nvSpPr>
          <p:cNvPr id="63" name="Freeform 643">
            <a:extLst>
              <a:ext uri="{FF2B5EF4-FFF2-40B4-BE49-F238E27FC236}">
                <a16:creationId xmlns:a16="http://schemas.microsoft.com/office/drawing/2014/main" id="{DBD3DFE5-1385-C22B-EC42-D3892AD8C89F}"/>
              </a:ext>
            </a:extLst>
          </p:cNvPr>
          <p:cNvSpPr>
            <a:spLocks/>
          </p:cNvSpPr>
          <p:nvPr/>
        </p:nvSpPr>
        <p:spPr bwMode="auto">
          <a:xfrm>
            <a:off x="6966490" y="2700599"/>
            <a:ext cx="377825" cy="366712"/>
          </a:xfrm>
          <a:custGeom>
            <a:avLst/>
            <a:gdLst>
              <a:gd name="T0" fmla="*/ 2147483646 w 264"/>
              <a:gd name="T1" fmla="*/ 2147483646 h 288"/>
              <a:gd name="T2" fmla="*/ 0 w 264"/>
              <a:gd name="T3" fmla="*/ 2147483646 h 288"/>
              <a:gd name="T4" fmla="*/ 2147483646 w 264"/>
              <a:gd name="T5" fmla="*/ 2147483646 h 288"/>
              <a:gd name="T6" fmla="*/ 2147483646 w 264"/>
              <a:gd name="T7" fmla="*/ 2147483646 h 288"/>
              <a:gd name="T8" fmla="*/ 2147483646 w 264"/>
              <a:gd name="T9" fmla="*/ 2147483646 h 288"/>
              <a:gd name="T10" fmla="*/ 2147483646 w 264"/>
              <a:gd name="T11" fmla="*/ 0 h 288"/>
              <a:gd name="T12" fmla="*/ 2147483646 w 264"/>
              <a:gd name="T13" fmla="*/ 0 h 288"/>
              <a:gd name="T14" fmla="*/ 0 w 264"/>
              <a:gd name="T15" fmla="*/ 2147483646 h 288"/>
              <a:gd name="T16" fmla="*/ 2147483646 w 264"/>
              <a:gd name="T17" fmla="*/ 2147483646 h 2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4"/>
              <a:gd name="T28" fmla="*/ 0 h 288"/>
              <a:gd name="T29" fmla="*/ 264 w 264"/>
              <a:gd name="T30" fmla="*/ 288 h 28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4" h="288">
                <a:moveTo>
                  <a:pt x="54" y="98"/>
                </a:moveTo>
                <a:lnTo>
                  <a:pt x="0" y="224"/>
                </a:lnTo>
                <a:lnTo>
                  <a:pt x="54" y="287"/>
                </a:lnTo>
                <a:lnTo>
                  <a:pt x="172" y="160"/>
                </a:lnTo>
                <a:lnTo>
                  <a:pt x="263" y="36"/>
                </a:lnTo>
                <a:lnTo>
                  <a:pt x="145" y="0"/>
                </a:lnTo>
                <a:lnTo>
                  <a:pt x="27" y="0"/>
                </a:lnTo>
                <a:lnTo>
                  <a:pt x="0" y="63"/>
                </a:lnTo>
                <a:lnTo>
                  <a:pt x="54" y="98"/>
                </a:lnTo>
              </a:path>
            </a:pathLst>
          </a:custGeom>
          <a:solidFill>
            <a:srgbClr val="66FF99"/>
          </a:solidFill>
          <a:ln w="12700" cap="rnd">
            <a:solidFill>
              <a:srgbClr val="5490A8"/>
            </a:solidFill>
            <a:round/>
            <a:headEnd type="none" w="sm" len="sm"/>
            <a:tailEnd type="none" w="sm" len="sm"/>
          </a:ln>
        </p:spPr>
        <p:txBody>
          <a:bodyPr/>
          <a:lstStyle/>
          <a:p>
            <a:pPr eaLnBrk="1" fontAlgn="auto" hangingPunct="1">
              <a:spcBef>
                <a:spcPts val="0"/>
              </a:spcBef>
              <a:spcAft>
                <a:spcPts val="0"/>
              </a:spcAft>
              <a:defRPr/>
            </a:pPr>
            <a:endParaRPr kumimoji="0" lang="en-US" sz="1800" b="0" kern="0" dirty="0">
              <a:solidFill>
                <a:srgbClr val="3366CC"/>
              </a:solidFill>
            </a:endParaRPr>
          </a:p>
        </p:txBody>
      </p:sp>
      <p:sp>
        <p:nvSpPr>
          <p:cNvPr id="64" name="Freeform 644">
            <a:extLst>
              <a:ext uri="{FF2B5EF4-FFF2-40B4-BE49-F238E27FC236}">
                <a16:creationId xmlns:a16="http://schemas.microsoft.com/office/drawing/2014/main" id="{5DDFB04B-3BD4-39C2-6BB2-2E55EF7991F3}"/>
              </a:ext>
            </a:extLst>
          </p:cNvPr>
          <p:cNvSpPr>
            <a:spLocks/>
          </p:cNvSpPr>
          <p:nvPr/>
        </p:nvSpPr>
        <p:spPr bwMode="auto">
          <a:xfrm>
            <a:off x="6779165" y="2167199"/>
            <a:ext cx="574675" cy="544512"/>
          </a:xfrm>
          <a:custGeom>
            <a:avLst/>
            <a:gdLst>
              <a:gd name="T0" fmla="*/ 0 w 401"/>
              <a:gd name="T1" fmla="*/ 2147483646 h 429"/>
              <a:gd name="T2" fmla="*/ 2147483646 w 401"/>
              <a:gd name="T3" fmla="*/ 2147483646 h 429"/>
              <a:gd name="T4" fmla="*/ 2147483646 w 401"/>
              <a:gd name="T5" fmla="*/ 2147483646 h 429"/>
              <a:gd name="T6" fmla="*/ 2147483646 w 401"/>
              <a:gd name="T7" fmla="*/ 2147483646 h 429"/>
              <a:gd name="T8" fmla="*/ 2147483646 w 401"/>
              <a:gd name="T9" fmla="*/ 2147483646 h 429"/>
              <a:gd name="T10" fmla="*/ 2147483646 w 401"/>
              <a:gd name="T11" fmla="*/ 2147483646 h 429"/>
              <a:gd name="T12" fmla="*/ 2147483646 w 401"/>
              <a:gd name="T13" fmla="*/ 2147483646 h 429"/>
              <a:gd name="T14" fmla="*/ 2147483646 w 401"/>
              <a:gd name="T15" fmla="*/ 0 h 429"/>
              <a:gd name="T16" fmla="*/ 2147483646 w 401"/>
              <a:gd name="T17" fmla="*/ 2147483646 h 429"/>
              <a:gd name="T18" fmla="*/ 2147483646 w 401"/>
              <a:gd name="T19" fmla="*/ 2147483646 h 429"/>
              <a:gd name="T20" fmla="*/ 2147483646 w 401"/>
              <a:gd name="T21" fmla="*/ 2147483646 h 429"/>
              <a:gd name="T22" fmla="*/ 2147483646 w 401"/>
              <a:gd name="T23" fmla="*/ 2147483646 h 429"/>
              <a:gd name="T24" fmla="*/ 0 w 401"/>
              <a:gd name="T25" fmla="*/ 2147483646 h 4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1"/>
              <a:gd name="T40" fmla="*/ 0 h 429"/>
              <a:gd name="T41" fmla="*/ 401 w 401"/>
              <a:gd name="T42" fmla="*/ 429 h 42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1" h="429">
                <a:moveTo>
                  <a:pt x="0" y="400"/>
                </a:moveTo>
                <a:lnTo>
                  <a:pt x="61" y="428"/>
                </a:lnTo>
                <a:lnTo>
                  <a:pt x="93" y="362"/>
                </a:lnTo>
                <a:lnTo>
                  <a:pt x="164" y="362"/>
                </a:lnTo>
                <a:lnTo>
                  <a:pt x="164" y="428"/>
                </a:lnTo>
                <a:lnTo>
                  <a:pt x="297" y="428"/>
                </a:lnTo>
                <a:lnTo>
                  <a:pt x="400" y="195"/>
                </a:lnTo>
                <a:lnTo>
                  <a:pt x="133" y="0"/>
                </a:lnTo>
                <a:lnTo>
                  <a:pt x="133" y="130"/>
                </a:lnTo>
                <a:lnTo>
                  <a:pt x="61" y="232"/>
                </a:lnTo>
                <a:lnTo>
                  <a:pt x="93" y="260"/>
                </a:lnTo>
                <a:lnTo>
                  <a:pt x="30" y="362"/>
                </a:lnTo>
                <a:lnTo>
                  <a:pt x="0" y="400"/>
                </a:lnTo>
              </a:path>
            </a:pathLst>
          </a:custGeom>
          <a:solidFill>
            <a:srgbClr val="66FF99"/>
          </a:solidFill>
          <a:ln w="12700" cap="rnd">
            <a:solidFill>
              <a:srgbClr val="5490A8"/>
            </a:solidFill>
            <a:round/>
            <a:headEnd type="none" w="sm" len="sm"/>
            <a:tailEnd type="none" w="sm" len="sm"/>
          </a:ln>
        </p:spPr>
        <p:txBody>
          <a:bodyPr/>
          <a:lstStyle/>
          <a:p>
            <a:pPr eaLnBrk="1" fontAlgn="auto" hangingPunct="1">
              <a:spcBef>
                <a:spcPts val="0"/>
              </a:spcBef>
              <a:spcAft>
                <a:spcPts val="0"/>
              </a:spcAft>
              <a:defRPr/>
            </a:pPr>
            <a:endParaRPr kumimoji="0" lang="en-US" sz="1800" b="0" kern="0" dirty="0">
              <a:solidFill>
                <a:srgbClr val="3366CC"/>
              </a:solidFill>
            </a:endParaRPr>
          </a:p>
        </p:txBody>
      </p:sp>
      <p:sp>
        <p:nvSpPr>
          <p:cNvPr id="65" name="Freeform 645">
            <a:extLst>
              <a:ext uri="{FF2B5EF4-FFF2-40B4-BE49-F238E27FC236}">
                <a16:creationId xmlns:a16="http://schemas.microsoft.com/office/drawing/2014/main" id="{D34CB38C-1647-1931-FF31-C3106024E7A3}"/>
              </a:ext>
            </a:extLst>
          </p:cNvPr>
          <p:cNvSpPr>
            <a:spLocks/>
          </p:cNvSpPr>
          <p:nvPr/>
        </p:nvSpPr>
        <p:spPr bwMode="auto">
          <a:xfrm>
            <a:off x="7199852" y="2425961"/>
            <a:ext cx="311150" cy="327025"/>
          </a:xfrm>
          <a:custGeom>
            <a:avLst/>
            <a:gdLst>
              <a:gd name="T0" fmla="*/ 2147483646 w 236"/>
              <a:gd name="T1" fmla="*/ 0 h 263"/>
              <a:gd name="T2" fmla="*/ 0 w 236"/>
              <a:gd name="T3" fmla="*/ 2147483646 h 263"/>
              <a:gd name="T4" fmla="*/ 2147483646 w 236"/>
              <a:gd name="T5" fmla="*/ 2147483646 h 263"/>
              <a:gd name="T6" fmla="*/ 2147483646 w 236"/>
              <a:gd name="T7" fmla="*/ 2147483646 h 263"/>
              <a:gd name="T8" fmla="*/ 2147483646 w 236"/>
              <a:gd name="T9" fmla="*/ 2147483646 h 263"/>
              <a:gd name="T10" fmla="*/ 2147483646 w 236"/>
              <a:gd name="T11" fmla="*/ 0 h 263"/>
              <a:gd name="T12" fmla="*/ 0 60000 65536"/>
              <a:gd name="T13" fmla="*/ 0 60000 65536"/>
              <a:gd name="T14" fmla="*/ 0 60000 65536"/>
              <a:gd name="T15" fmla="*/ 0 60000 65536"/>
              <a:gd name="T16" fmla="*/ 0 60000 65536"/>
              <a:gd name="T17" fmla="*/ 0 60000 65536"/>
              <a:gd name="T18" fmla="*/ 0 w 236"/>
              <a:gd name="T19" fmla="*/ 0 h 263"/>
              <a:gd name="T20" fmla="*/ 236 w 236"/>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236" h="263">
                <a:moveTo>
                  <a:pt x="90" y="0"/>
                </a:moveTo>
                <a:lnTo>
                  <a:pt x="0" y="226"/>
                </a:lnTo>
                <a:lnTo>
                  <a:pt x="117" y="262"/>
                </a:lnTo>
                <a:lnTo>
                  <a:pt x="145" y="226"/>
                </a:lnTo>
                <a:lnTo>
                  <a:pt x="235" y="99"/>
                </a:lnTo>
                <a:lnTo>
                  <a:pt x="90" y="0"/>
                </a:lnTo>
              </a:path>
            </a:pathLst>
          </a:custGeom>
          <a:solidFill>
            <a:srgbClr val="66FF99"/>
          </a:solidFill>
          <a:ln w="12700" cap="rnd">
            <a:solidFill>
              <a:srgbClr val="5490A8"/>
            </a:solidFill>
            <a:round/>
            <a:headEnd type="none" w="sm" len="sm"/>
            <a:tailEnd type="none" w="sm" len="sm"/>
          </a:ln>
        </p:spPr>
        <p:txBody>
          <a:bodyPr/>
          <a:lstStyle/>
          <a:p>
            <a:pPr eaLnBrk="1" fontAlgn="auto" hangingPunct="1">
              <a:spcBef>
                <a:spcPts val="0"/>
              </a:spcBef>
              <a:spcAft>
                <a:spcPts val="0"/>
              </a:spcAft>
              <a:defRPr/>
            </a:pPr>
            <a:endParaRPr kumimoji="0" lang="en-US" sz="1800" b="0" kern="0" dirty="0">
              <a:solidFill>
                <a:srgbClr val="3366CC"/>
              </a:solidFill>
            </a:endParaRPr>
          </a:p>
        </p:txBody>
      </p:sp>
      <p:sp>
        <p:nvSpPr>
          <p:cNvPr id="66" name="Freeform 646">
            <a:extLst>
              <a:ext uri="{FF2B5EF4-FFF2-40B4-BE49-F238E27FC236}">
                <a16:creationId xmlns:a16="http://schemas.microsoft.com/office/drawing/2014/main" id="{6D48AE62-FDDD-18A0-8CE5-04F7E1423512}"/>
              </a:ext>
            </a:extLst>
          </p:cNvPr>
          <p:cNvSpPr>
            <a:spLocks/>
          </p:cNvSpPr>
          <p:nvPr/>
        </p:nvSpPr>
        <p:spPr bwMode="auto">
          <a:xfrm>
            <a:off x="7134765" y="3105411"/>
            <a:ext cx="622300" cy="493713"/>
          </a:xfrm>
          <a:custGeom>
            <a:avLst/>
            <a:gdLst>
              <a:gd name="T0" fmla="*/ 2147483646 w 434"/>
              <a:gd name="T1" fmla="*/ 0 h 389"/>
              <a:gd name="T2" fmla="*/ 0 w 434"/>
              <a:gd name="T3" fmla="*/ 2147483646 h 389"/>
              <a:gd name="T4" fmla="*/ 2147483646 w 434"/>
              <a:gd name="T5" fmla="*/ 2147483646 h 389"/>
              <a:gd name="T6" fmla="*/ 2147483646 w 434"/>
              <a:gd name="T7" fmla="*/ 2147483646 h 389"/>
              <a:gd name="T8" fmla="*/ 2147483646 w 434"/>
              <a:gd name="T9" fmla="*/ 2147483646 h 389"/>
              <a:gd name="T10" fmla="*/ 2147483646 w 434"/>
              <a:gd name="T11" fmla="*/ 2147483646 h 389"/>
              <a:gd name="T12" fmla="*/ 2147483646 w 434"/>
              <a:gd name="T13" fmla="*/ 2147483646 h 389"/>
              <a:gd name="T14" fmla="*/ 2147483646 w 434"/>
              <a:gd name="T15" fmla="*/ 2147483646 h 389"/>
              <a:gd name="T16" fmla="*/ 2147483646 w 434"/>
              <a:gd name="T17" fmla="*/ 2147483646 h 389"/>
              <a:gd name="T18" fmla="*/ 2147483646 w 434"/>
              <a:gd name="T19" fmla="*/ 0 h 3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34"/>
              <a:gd name="T31" fmla="*/ 0 h 389"/>
              <a:gd name="T32" fmla="*/ 434 w 434"/>
              <a:gd name="T33" fmla="*/ 389 h 38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34" h="389">
                <a:moveTo>
                  <a:pt x="199" y="0"/>
                </a:moveTo>
                <a:lnTo>
                  <a:pt x="0" y="198"/>
                </a:lnTo>
                <a:lnTo>
                  <a:pt x="81" y="288"/>
                </a:lnTo>
                <a:lnTo>
                  <a:pt x="81" y="388"/>
                </a:lnTo>
                <a:lnTo>
                  <a:pt x="315" y="288"/>
                </a:lnTo>
                <a:lnTo>
                  <a:pt x="379" y="325"/>
                </a:lnTo>
                <a:lnTo>
                  <a:pt x="433" y="325"/>
                </a:lnTo>
                <a:lnTo>
                  <a:pt x="406" y="261"/>
                </a:lnTo>
                <a:lnTo>
                  <a:pt x="315" y="261"/>
                </a:lnTo>
                <a:lnTo>
                  <a:pt x="199" y="0"/>
                </a:lnTo>
              </a:path>
            </a:pathLst>
          </a:custGeom>
          <a:solidFill>
            <a:srgbClr val="3366FF"/>
          </a:solidFill>
          <a:ln w="12700" cap="rnd">
            <a:solidFill>
              <a:srgbClr val="5490A8"/>
            </a:solidFill>
            <a:round/>
            <a:headEnd type="none" w="sm" len="sm"/>
            <a:tailEnd type="none" w="sm" len="sm"/>
          </a:ln>
        </p:spPr>
        <p:txBody>
          <a:bodyPr/>
          <a:lstStyle/>
          <a:p>
            <a:pPr eaLnBrk="1" fontAlgn="auto" hangingPunct="1">
              <a:spcBef>
                <a:spcPts val="0"/>
              </a:spcBef>
              <a:spcAft>
                <a:spcPts val="0"/>
              </a:spcAft>
              <a:defRPr/>
            </a:pPr>
            <a:endParaRPr kumimoji="0" lang="en-US" sz="1800" b="0" kern="0" dirty="0">
              <a:solidFill>
                <a:srgbClr val="3366CC"/>
              </a:solidFill>
            </a:endParaRPr>
          </a:p>
        </p:txBody>
      </p:sp>
      <p:sp>
        <p:nvSpPr>
          <p:cNvPr id="67" name="Freeform 647">
            <a:extLst>
              <a:ext uri="{FF2B5EF4-FFF2-40B4-BE49-F238E27FC236}">
                <a16:creationId xmlns:a16="http://schemas.microsoft.com/office/drawing/2014/main" id="{F0E6CB24-72EC-9296-A96C-CC04A39D3F98}"/>
              </a:ext>
            </a:extLst>
          </p:cNvPr>
          <p:cNvSpPr>
            <a:spLocks/>
          </p:cNvSpPr>
          <p:nvPr/>
        </p:nvSpPr>
        <p:spPr bwMode="auto">
          <a:xfrm>
            <a:off x="7082377" y="3756286"/>
            <a:ext cx="635000" cy="563563"/>
          </a:xfrm>
          <a:custGeom>
            <a:avLst/>
            <a:gdLst>
              <a:gd name="T0" fmla="*/ 2147483646 w 444"/>
              <a:gd name="T1" fmla="*/ 0 h 443"/>
              <a:gd name="T2" fmla="*/ 0 w 444"/>
              <a:gd name="T3" fmla="*/ 2147483646 h 443"/>
              <a:gd name="T4" fmla="*/ 2147483646 w 444"/>
              <a:gd name="T5" fmla="*/ 2147483646 h 443"/>
              <a:gd name="T6" fmla="*/ 2147483646 w 444"/>
              <a:gd name="T7" fmla="*/ 2147483646 h 443"/>
              <a:gd name="T8" fmla="*/ 2147483646 w 444"/>
              <a:gd name="T9" fmla="*/ 2147483646 h 443"/>
              <a:gd name="T10" fmla="*/ 2147483646 w 444"/>
              <a:gd name="T11" fmla="*/ 2147483646 h 443"/>
              <a:gd name="T12" fmla="*/ 2147483646 w 444"/>
              <a:gd name="T13" fmla="*/ 2147483646 h 443"/>
              <a:gd name="T14" fmla="*/ 2147483646 w 444"/>
              <a:gd name="T15" fmla="*/ 2147483646 h 443"/>
              <a:gd name="T16" fmla="*/ 2147483646 w 444"/>
              <a:gd name="T17" fmla="*/ 2147483646 h 443"/>
              <a:gd name="T18" fmla="*/ 2147483646 w 444"/>
              <a:gd name="T19" fmla="*/ 0 h 44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4"/>
              <a:gd name="T31" fmla="*/ 0 h 443"/>
              <a:gd name="T32" fmla="*/ 444 w 444"/>
              <a:gd name="T33" fmla="*/ 443 h 44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4" h="443">
                <a:moveTo>
                  <a:pt x="63" y="0"/>
                </a:moveTo>
                <a:lnTo>
                  <a:pt x="0" y="127"/>
                </a:lnTo>
                <a:lnTo>
                  <a:pt x="181" y="289"/>
                </a:lnTo>
                <a:lnTo>
                  <a:pt x="263" y="316"/>
                </a:lnTo>
                <a:lnTo>
                  <a:pt x="325" y="415"/>
                </a:lnTo>
                <a:lnTo>
                  <a:pt x="379" y="442"/>
                </a:lnTo>
                <a:lnTo>
                  <a:pt x="443" y="154"/>
                </a:lnTo>
                <a:lnTo>
                  <a:pt x="352" y="63"/>
                </a:lnTo>
                <a:lnTo>
                  <a:pt x="263" y="27"/>
                </a:lnTo>
                <a:lnTo>
                  <a:pt x="63" y="0"/>
                </a:lnTo>
              </a:path>
            </a:pathLst>
          </a:custGeom>
          <a:solidFill>
            <a:srgbClr val="FFFF99"/>
          </a:solidFill>
          <a:ln w="12700" cap="rnd">
            <a:solidFill>
              <a:srgbClr val="5490A8"/>
            </a:solidFill>
            <a:round/>
            <a:headEnd type="none" w="sm" len="sm"/>
            <a:tailEnd type="none" w="sm" len="sm"/>
          </a:ln>
        </p:spPr>
        <p:txBody>
          <a:bodyPr/>
          <a:lstStyle/>
          <a:p>
            <a:pPr eaLnBrk="1" fontAlgn="auto" hangingPunct="1">
              <a:spcBef>
                <a:spcPts val="0"/>
              </a:spcBef>
              <a:spcAft>
                <a:spcPts val="0"/>
              </a:spcAft>
              <a:defRPr/>
            </a:pPr>
            <a:endParaRPr kumimoji="0" lang="en-US" sz="1800" b="0" kern="0" dirty="0">
              <a:solidFill>
                <a:srgbClr val="3366CC"/>
              </a:solidFill>
            </a:endParaRPr>
          </a:p>
        </p:txBody>
      </p:sp>
      <p:sp>
        <p:nvSpPr>
          <p:cNvPr id="68" name="Freeform 648">
            <a:extLst>
              <a:ext uri="{FF2B5EF4-FFF2-40B4-BE49-F238E27FC236}">
                <a16:creationId xmlns:a16="http://schemas.microsoft.com/office/drawing/2014/main" id="{8D14CE3C-F155-246C-78F9-98530EE3CF79}"/>
              </a:ext>
            </a:extLst>
          </p:cNvPr>
          <p:cNvSpPr>
            <a:spLocks/>
          </p:cNvSpPr>
          <p:nvPr/>
        </p:nvSpPr>
        <p:spPr bwMode="auto">
          <a:xfrm>
            <a:off x="7458615" y="3518161"/>
            <a:ext cx="544512" cy="433388"/>
          </a:xfrm>
          <a:custGeom>
            <a:avLst/>
            <a:gdLst>
              <a:gd name="T0" fmla="*/ 0 w 380"/>
              <a:gd name="T1" fmla="*/ 2147483646 h 342"/>
              <a:gd name="T2" fmla="*/ 2147483646 w 380"/>
              <a:gd name="T3" fmla="*/ 2147483646 h 342"/>
              <a:gd name="T4" fmla="*/ 2147483646 w 380"/>
              <a:gd name="T5" fmla="*/ 2147483646 h 342"/>
              <a:gd name="T6" fmla="*/ 2147483646 w 380"/>
              <a:gd name="T7" fmla="*/ 2147483646 h 342"/>
              <a:gd name="T8" fmla="*/ 2147483646 w 380"/>
              <a:gd name="T9" fmla="*/ 2147483646 h 342"/>
              <a:gd name="T10" fmla="*/ 2147483646 w 380"/>
              <a:gd name="T11" fmla="*/ 2147483646 h 342"/>
              <a:gd name="T12" fmla="*/ 2147483646 w 380"/>
              <a:gd name="T13" fmla="*/ 0 h 342"/>
              <a:gd name="T14" fmla="*/ 2147483646 w 380"/>
              <a:gd name="T15" fmla="*/ 0 h 342"/>
              <a:gd name="T16" fmla="*/ 0 w 380"/>
              <a:gd name="T17" fmla="*/ 2147483646 h 3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0"/>
              <a:gd name="T28" fmla="*/ 0 h 342"/>
              <a:gd name="T29" fmla="*/ 380 w 380"/>
              <a:gd name="T30" fmla="*/ 342 h 34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0" h="342">
                <a:moveTo>
                  <a:pt x="0" y="214"/>
                </a:moveTo>
                <a:lnTo>
                  <a:pt x="89" y="251"/>
                </a:lnTo>
                <a:lnTo>
                  <a:pt x="180" y="341"/>
                </a:lnTo>
                <a:lnTo>
                  <a:pt x="207" y="341"/>
                </a:lnTo>
                <a:lnTo>
                  <a:pt x="379" y="90"/>
                </a:lnTo>
                <a:lnTo>
                  <a:pt x="297" y="27"/>
                </a:lnTo>
                <a:lnTo>
                  <a:pt x="207" y="0"/>
                </a:lnTo>
                <a:lnTo>
                  <a:pt x="153" y="0"/>
                </a:lnTo>
                <a:lnTo>
                  <a:pt x="0" y="214"/>
                </a:lnTo>
              </a:path>
            </a:pathLst>
          </a:custGeom>
          <a:solidFill>
            <a:srgbClr val="66FF99"/>
          </a:solidFill>
          <a:ln w="12700" cap="rnd">
            <a:solidFill>
              <a:srgbClr val="5490A8"/>
            </a:solidFill>
            <a:round/>
            <a:headEnd type="none" w="sm" len="sm"/>
            <a:tailEnd type="none" w="sm" len="sm"/>
          </a:ln>
        </p:spPr>
        <p:txBody>
          <a:bodyPr/>
          <a:lstStyle/>
          <a:p>
            <a:pPr eaLnBrk="1" fontAlgn="auto" hangingPunct="1">
              <a:spcBef>
                <a:spcPts val="0"/>
              </a:spcBef>
              <a:spcAft>
                <a:spcPts val="0"/>
              </a:spcAft>
              <a:defRPr/>
            </a:pPr>
            <a:endParaRPr kumimoji="0" lang="en-US" sz="1800" b="0" kern="0" dirty="0">
              <a:solidFill>
                <a:srgbClr val="3366CC"/>
              </a:solidFill>
            </a:endParaRPr>
          </a:p>
        </p:txBody>
      </p:sp>
      <p:sp>
        <p:nvSpPr>
          <p:cNvPr id="69" name="Freeform 649">
            <a:extLst>
              <a:ext uri="{FF2B5EF4-FFF2-40B4-BE49-F238E27FC236}">
                <a16:creationId xmlns:a16="http://schemas.microsoft.com/office/drawing/2014/main" id="{FA47E07A-D14A-8A9A-6CC3-F618F86CEE13}"/>
              </a:ext>
            </a:extLst>
          </p:cNvPr>
          <p:cNvSpPr>
            <a:spLocks/>
          </p:cNvSpPr>
          <p:nvPr/>
        </p:nvSpPr>
        <p:spPr bwMode="auto">
          <a:xfrm>
            <a:off x="7212552" y="2705361"/>
            <a:ext cx="620713" cy="733425"/>
          </a:xfrm>
          <a:custGeom>
            <a:avLst/>
            <a:gdLst>
              <a:gd name="T0" fmla="*/ 0 w 434"/>
              <a:gd name="T1" fmla="*/ 2147483646 h 577"/>
              <a:gd name="T2" fmla="*/ 2147483646 w 434"/>
              <a:gd name="T3" fmla="*/ 2147483646 h 577"/>
              <a:gd name="T4" fmla="*/ 2147483646 w 434"/>
              <a:gd name="T5" fmla="*/ 2147483646 h 577"/>
              <a:gd name="T6" fmla="*/ 2147483646 w 434"/>
              <a:gd name="T7" fmla="*/ 2147483646 h 577"/>
              <a:gd name="T8" fmla="*/ 2147483646 w 434"/>
              <a:gd name="T9" fmla="*/ 2147483646 h 577"/>
              <a:gd name="T10" fmla="*/ 2147483646 w 434"/>
              <a:gd name="T11" fmla="*/ 2147483646 h 577"/>
              <a:gd name="T12" fmla="*/ 2147483646 w 434"/>
              <a:gd name="T13" fmla="*/ 2147483646 h 577"/>
              <a:gd name="T14" fmla="*/ 2147483646 w 434"/>
              <a:gd name="T15" fmla="*/ 2147483646 h 577"/>
              <a:gd name="T16" fmla="*/ 2147483646 w 434"/>
              <a:gd name="T17" fmla="*/ 0 h 577"/>
              <a:gd name="T18" fmla="*/ 2147483646 w 434"/>
              <a:gd name="T19" fmla="*/ 2147483646 h 577"/>
              <a:gd name="T20" fmla="*/ 0 w 434"/>
              <a:gd name="T21" fmla="*/ 2147483646 h 5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34"/>
              <a:gd name="T34" fmla="*/ 0 h 577"/>
              <a:gd name="T35" fmla="*/ 434 w 434"/>
              <a:gd name="T36" fmla="*/ 577 h 57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34" h="577">
                <a:moveTo>
                  <a:pt x="0" y="161"/>
                </a:moveTo>
                <a:lnTo>
                  <a:pt x="145" y="315"/>
                </a:lnTo>
                <a:lnTo>
                  <a:pt x="261" y="576"/>
                </a:lnTo>
                <a:lnTo>
                  <a:pt x="351" y="576"/>
                </a:lnTo>
                <a:lnTo>
                  <a:pt x="351" y="540"/>
                </a:lnTo>
                <a:lnTo>
                  <a:pt x="433" y="450"/>
                </a:lnTo>
                <a:lnTo>
                  <a:pt x="288" y="188"/>
                </a:lnTo>
                <a:lnTo>
                  <a:pt x="324" y="63"/>
                </a:lnTo>
                <a:lnTo>
                  <a:pt x="118" y="0"/>
                </a:lnTo>
                <a:lnTo>
                  <a:pt x="90" y="36"/>
                </a:lnTo>
                <a:lnTo>
                  <a:pt x="0" y="161"/>
                </a:lnTo>
              </a:path>
            </a:pathLst>
          </a:custGeom>
          <a:solidFill>
            <a:srgbClr val="3366FF"/>
          </a:solidFill>
          <a:ln w="12700" cap="rnd">
            <a:solidFill>
              <a:srgbClr val="5490A8"/>
            </a:solidFill>
            <a:round/>
            <a:headEnd type="none" w="sm" len="sm"/>
            <a:tailEnd type="none" w="sm" len="sm"/>
          </a:ln>
        </p:spPr>
        <p:txBody>
          <a:bodyPr/>
          <a:lstStyle/>
          <a:p>
            <a:pPr eaLnBrk="1" fontAlgn="auto" hangingPunct="1">
              <a:spcBef>
                <a:spcPts val="0"/>
              </a:spcBef>
              <a:spcAft>
                <a:spcPts val="0"/>
              </a:spcAft>
              <a:defRPr/>
            </a:pPr>
            <a:endParaRPr kumimoji="0" lang="en-US" sz="1800" b="0" kern="0" dirty="0">
              <a:solidFill>
                <a:srgbClr val="3366CC"/>
              </a:solidFill>
            </a:endParaRPr>
          </a:p>
        </p:txBody>
      </p:sp>
      <p:sp>
        <p:nvSpPr>
          <p:cNvPr id="70" name="Freeform 650">
            <a:extLst>
              <a:ext uri="{FF2B5EF4-FFF2-40B4-BE49-F238E27FC236}">
                <a16:creationId xmlns:a16="http://schemas.microsoft.com/office/drawing/2014/main" id="{407ADA50-EB16-4E88-7B82-9C7878B8BC13}"/>
              </a:ext>
            </a:extLst>
          </p:cNvPr>
          <p:cNvSpPr>
            <a:spLocks/>
          </p:cNvSpPr>
          <p:nvPr/>
        </p:nvSpPr>
        <p:spPr bwMode="auto">
          <a:xfrm>
            <a:off x="7380827" y="2340236"/>
            <a:ext cx="622300" cy="571500"/>
          </a:xfrm>
          <a:custGeom>
            <a:avLst/>
            <a:gdLst>
              <a:gd name="T0" fmla="*/ 2147483646 w 434"/>
              <a:gd name="T1" fmla="*/ 2147483646 h 450"/>
              <a:gd name="T2" fmla="*/ 0 w 434"/>
              <a:gd name="T3" fmla="*/ 2147483646 h 450"/>
              <a:gd name="T4" fmla="*/ 2147483646 w 434"/>
              <a:gd name="T5" fmla="*/ 2147483646 h 450"/>
              <a:gd name="T6" fmla="*/ 2147483646 w 434"/>
              <a:gd name="T7" fmla="*/ 2147483646 h 450"/>
              <a:gd name="T8" fmla="*/ 2147483646 w 434"/>
              <a:gd name="T9" fmla="*/ 2147483646 h 450"/>
              <a:gd name="T10" fmla="*/ 2147483646 w 434"/>
              <a:gd name="T11" fmla="*/ 2147483646 h 450"/>
              <a:gd name="T12" fmla="*/ 2147483646 w 434"/>
              <a:gd name="T13" fmla="*/ 2147483646 h 450"/>
              <a:gd name="T14" fmla="*/ 2147483646 w 434"/>
              <a:gd name="T15" fmla="*/ 2147483646 h 450"/>
              <a:gd name="T16" fmla="*/ 2147483646 w 434"/>
              <a:gd name="T17" fmla="*/ 0 h 450"/>
              <a:gd name="T18" fmla="*/ 2147483646 w 434"/>
              <a:gd name="T19" fmla="*/ 0 h 450"/>
              <a:gd name="T20" fmla="*/ 2147483646 w 434"/>
              <a:gd name="T21" fmla="*/ 2147483646 h 4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34"/>
              <a:gd name="T34" fmla="*/ 0 h 450"/>
              <a:gd name="T35" fmla="*/ 434 w 434"/>
              <a:gd name="T36" fmla="*/ 450 h 4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34" h="450">
                <a:moveTo>
                  <a:pt x="90" y="162"/>
                </a:moveTo>
                <a:lnTo>
                  <a:pt x="0" y="288"/>
                </a:lnTo>
                <a:lnTo>
                  <a:pt x="207" y="352"/>
                </a:lnTo>
                <a:lnTo>
                  <a:pt x="315" y="449"/>
                </a:lnTo>
                <a:lnTo>
                  <a:pt x="433" y="225"/>
                </a:lnTo>
                <a:lnTo>
                  <a:pt x="351" y="225"/>
                </a:lnTo>
                <a:lnTo>
                  <a:pt x="288" y="162"/>
                </a:lnTo>
                <a:lnTo>
                  <a:pt x="351" y="98"/>
                </a:lnTo>
                <a:lnTo>
                  <a:pt x="261" y="0"/>
                </a:lnTo>
                <a:lnTo>
                  <a:pt x="144" y="0"/>
                </a:lnTo>
                <a:lnTo>
                  <a:pt x="90" y="162"/>
                </a:lnTo>
              </a:path>
            </a:pathLst>
          </a:custGeom>
          <a:blipFill dpi="0" rotWithShape="1">
            <a:blip r:embed="rId2"/>
            <a:srcRect/>
            <a:tile tx="0" ty="0" sx="100000" sy="100000" flip="none" algn="tl"/>
          </a:blipFill>
          <a:ln w="12700" cap="rnd">
            <a:solidFill>
              <a:srgbClr val="5490A8"/>
            </a:solidFill>
            <a:round/>
            <a:headEnd type="none" w="sm" len="sm"/>
            <a:tailEnd type="none" w="sm" len="sm"/>
          </a:ln>
        </p:spPr>
        <p:txBody>
          <a:bodyPr/>
          <a:lstStyle/>
          <a:p>
            <a:pPr eaLnBrk="1" fontAlgn="auto" hangingPunct="1">
              <a:spcBef>
                <a:spcPts val="0"/>
              </a:spcBef>
              <a:spcAft>
                <a:spcPts val="0"/>
              </a:spcAft>
              <a:defRPr/>
            </a:pPr>
            <a:endParaRPr kumimoji="0" lang="en-US" sz="1800" b="0" kern="0" dirty="0">
              <a:solidFill>
                <a:srgbClr val="3366CC"/>
              </a:solidFill>
            </a:endParaRPr>
          </a:p>
        </p:txBody>
      </p:sp>
      <p:sp>
        <p:nvSpPr>
          <p:cNvPr id="71" name="Freeform 651">
            <a:extLst>
              <a:ext uri="{FF2B5EF4-FFF2-40B4-BE49-F238E27FC236}">
                <a16:creationId xmlns:a16="http://schemas.microsoft.com/office/drawing/2014/main" id="{64A394F6-8658-B631-D3AC-7A2E8515DCD8}"/>
              </a:ext>
            </a:extLst>
          </p:cNvPr>
          <p:cNvSpPr>
            <a:spLocks/>
          </p:cNvSpPr>
          <p:nvPr/>
        </p:nvSpPr>
        <p:spPr bwMode="auto">
          <a:xfrm>
            <a:off x="7715790" y="3232411"/>
            <a:ext cx="377825" cy="400050"/>
          </a:xfrm>
          <a:custGeom>
            <a:avLst/>
            <a:gdLst>
              <a:gd name="T0" fmla="*/ 2147483646 w 263"/>
              <a:gd name="T1" fmla="*/ 0 h 316"/>
              <a:gd name="T2" fmla="*/ 2147483646 w 263"/>
              <a:gd name="T3" fmla="*/ 2147483646 h 316"/>
              <a:gd name="T4" fmla="*/ 0 w 263"/>
              <a:gd name="T5" fmla="*/ 2147483646 h 316"/>
              <a:gd name="T6" fmla="*/ 0 w 263"/>
              <a:gd name="T7" fmla="*/ 2147483646 h 316"/>
              <a:gd name="T8" fmla="*/ 2147483646 w 263"/>
              <a:gd name="T9" fmla="*/ 2147483646 h 316"/>
              <a:gd name="T10" fmla="*/ 2147483646 w 263"/>
              <a:gd name="T11" fmla="*/ 2147483646 h 316"/>
              <a:gd name="T12" fmla="*/ 2147483646 w 263"/>
              <a:gd name="T13" fmla="*/ 2147483646 h 316"/>
              <a:gd name="T14" fmla="*/ 2147483646 w 263"/>
              <a:gd name="T15" fmla="*/ 2147483646 h 316"/>
              <a:gd name="T16" fmla="*/ 2147483646 w 263"/>
              <a:gd name="T17" fmla="*/ 2147483646 h 316"/>
              <a:gd name="T18" fmla="*/ 2147483646 w 263"/>
              <a:gd name="T19" fmla="*/ 2147483646 h 316"/>
              <a:gd name="T20" fmla="*/ 2147483646 w 263"/>
              <a:gd name="T21" fmla="*/ 2147483646 h 316"/>
              <a:gd name="T22" fmla="*/ 2147483646 w 263"/>
              <a:gd name="T23" fmla="*/ 2147483646 h 316"/>
              <a:gd name="T24" fmla="*/ 2147483646 w 263"/>
              <a:gd name="T25" fmla="*/ 0 h 3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63"/>
              <a:gd name="T40" fmla="*/ 0 h 316"/>
              <a:gd name="T41" fmla="*/ 263 w 263"/>
              <a:gd name="T42" fmla="*/ 316 h 3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63" h="316">
                <a:moveTo>
                  <a:pt x="117" y="0"/>
                </a:moveTo>
                <a:lnTo>
                  <a:pt x="81" y="36"/>
                </a:lnTo>
                <a:lnTo>
                  <a:pt x="0" y="125"/>
                </a:lnTo>
                <a:lnTo>
                  <a:pt x="0" y="161"/>
                </a:lnTo>
                <a:lnTo>
                  <a:pt x="27" y="225"/>
                </a:lnTo>
                <a:lnTo>
                  <a:pt x="117" y="252"/>
                </a:lnTo>
                <a:lnTo>
                  <a:pt x="199" y="315"/>
                </a:lnTo>
                <a:lnTo>
                  <a:pt x="235" y="315"/>
                </a:lnTo>
                <a:lnTo>
                  <a:pt x="235" y="225"/>
                </a:lnTo>
                <a:lnTo>
                  <a:pt x="262" y="225"/>
                </a:lnTo>
                <a:lnTo>
                  <a:pt x="235" y="161"/>
                </a:lnTo>
                <a:lnTo>
                  <a:pt x="262" y="62"/>
                </a:lnTo>
                <a:lnTo>
                  <a:pt x="117" y="0"/>
                </a:lnTo>
              </a:path>
            </a:pathLst>
          </a:custGeom>
          <a:solidFill>
            <a:srgbClr val="66FF99"/>
          </a:solidFill>
          <a:ln w="12700" cap="rnd">
            <a:solidFill>
              <a:srgbClr val="5490A8"/>
            </a:solidFill>
            <a:round/>
            <a:headEnd type="none" w="sm" len="sm"/>
            <a:tailEnd type="none" w="sm" len="sm"/>
          </a:ln>
        </p:spPr>
        <p:txBody>
          <a:bodyPr/>
          <a:lstStyle/>
          <a:p>
            <a:pPr eaLnBrk="1" fontAlgn="auto" hangingPunct="1">
              <a:spcBef>
                <a:spcPts val="0"/>
              </a:spcBef>
              <a:spcAft>
                <a:spcPts val="0"/>
              </a:spcAft>
              <a:defRPr/>
            </a:pPr>
            <a:endParaRPr kumimoji="0" lang="en-US" sz="1800" b="0" kern="0" dirty="0">
              <a:solidFill>
                <a:srgbClr val="3366CC"/>
              </a:solidFill>
            </a:endParaRPr>
          </a:p>
        </p:txBody>
      </p:sp>
      <p:sp>
        <p:nvSpPr>
          <p:cNvPr id="72" name="Freeform 652">
            <a:extLst>
              <a:ext uri="{FF2B5EF4-FFF2-40B4-BE49-F238E27FC236}">
                <a16:creationId xmlns:a16="http://schemas.microsoft.com/office/drawing/2014/main" id="{8CF4DA1B-3CB6-2BE6-72EF-D71A2AA22880}"/>
              </a:ext>
            </a:extLst>
          </p:cNvPr>
          <p:cNvSpPr>
            <a:spLocks/>
          </p:cNvSpPr>
          <p:nvPr/>
        </p:nvSpPr>
        <p:spPr bwMode="auto">
          <a:xfrm>
            <a:off x="7755477" y="3597536"/>
            <a:ext cx="582613" cy="608013"/>
          </a:xfrm>
          <a:custGeom>
            <a:avLst/>
            <a:gdLst>
              <a:gd name="T0" fmla="*/ 2147483646 w 407"/>
              <a:gd name="T1" fmla="*/ 2147483646 h 479"/>
              <a:gd name="T2" fmla="*/ 2147483646 w 407"/>
              <a:gd name="T3" fmla="*/ 2147483646 h 479"/>
              <a:gd name="T4" fmla="*/ 0 w 407"/>
              <a:gd name="T5" fmla="*/ 2147483646 h 479"/>
              <a:gd name="T6" fmla="*/ 2147483646 w 407"/>
              <a:gd name="T7" fmla="*/ 2147483646 h 479"/>
              <a:gd name="T8" fmla="*/ 2147483646 w 407"/>
              <a:gd name="T9" fmla="*/ 2147483646 h 479"/>
              <a:gd name="T10" fmla="*/ 2147483646 w 407"/>
              <a:gd name="T11" fmla="*/ 2147483646 h 479"/>
              <a:gd name="T12" fmla="*/ 2147483646 w 407"/>
              <a:gd name="T13" fmla="*/ 2147483646 h 479"/>
              <a:gd name="T14" fmla="*/ 2147483646 w 407"/>
              <a:gd name="T15" fmla="*/ 2147483646 h 479"/>
              <a:gd name="T16" fmla="*/ 2147483646 w 407"/>
              <a:gd name="T17" fmla="*/ 2147483646 h 479"/>
              <a:gd name="T18" fmla="*/ 2147483646 w 407"/>
              <a:gd name="T19" fmla="*/ 2147483646 h 479"/>
              <a:gd name="T20" fmla="*/ 2147483646 w 407"/>
              <a:gd name="T21" fmla="*/ 2147483646 h 479"/>
              <a:gd name="T22" fmla="*/ 2147483646 w 407"/>
              <a:gd name="T23" fmla="*/ 2147483646 h 479"/>
              <a:gd name="T24" fmla="*/ 2147483646 w 407"/>
              <a:gd name="T25" fmla="*/ 0 h 479"/>
              <a:gd name="T26" fmla="*/ 2147483646 w 407"/>
              <a:gd name="T27" fmla="*/ 2147483646 h 479"/>
              <a:gd name="T28" fmla="*/ 2147483646 w 407"/>
              <a:gd name="T29" fmla="*/ 2147483646 h 47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07"/>
              <a:gd name="T46" fmla="*/ 0 h 479"/>
              <a:gd name="T47" fmla="*/ 407 w 407"/>
              <a:gd name="T48" fmla="*/ 479 h 47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07" h="479">
                <a:moveTo>
                  <a:pt x="208" y="27"/>
                </a:moveTo>
                <a:lnTo>
                  <a:pt x="172" y="27"/>
                </a:lnTo>
                <a:lnTo>
                  <a:pt x="0" y="279"/>
                </a:lnTo>
                <a:lnTo>
                  <a:pt x="145" y="414"/>
                </a:lnTo>
                <a:lnTo>
                  <a:pt x="235" y="478"/>
                </a:lnTo>
                <a:lnTo>
                  <a:pt x="352" y="378"/>
                </a:lnTo>
                <a:lnTo>
                  <a:pt x="352" y="315"/>
                </a:lnTo>
                <a:lnTo>
                  <a:pt x="406" y="279"/>
                </a:lnTo>
                <a:lnTo>
                  <a:pt x="352" y="215"/>
                </a:lnTo>
                <a:lnTo>
                  <a:pt x="379" y="125"/>
                </a:lnTo>
                <a:lnTo>
                  <a:pt x="262" y="62"/>
                </a:lnTo>
                <a:lnTo>
                  <a:pt x="288" y="27"/>
                </a:lnTo>
                <a:lnTo>
                  <a:pt x="262" y="0"/>
                </a:lnTo>
                <a:lnTo>
                  <a:pt x="235" y="62"/>
                </a:lnTo>
                <a:lnTo>
                  <a:pt x="208" y="27"/>
                </a:lnTo>
              </a:path>
            </a:pathLst>
          </a:custGeom>
          <a:solidFill>
            <a:srgbClr val="66FF99"/>
          </a:solidFill>
          <a:ln w="12700" cap="rnd">
            <a:solidFill>
              <a:srgbClr val="5490A8"/>
            </a:solidFill>
            <a:round/>
            <a:headEnd type="none" w="sm" len="sm"/>
            <a:tailEnd type="none" w="sm" len="sm"/>
          </a:ln>
        </p:spPr>
        <p:txBody>
          <a:bodyPr/>
          <a:lstStyle/>
          <a:p>
            <a:pPr eaLnBrk="1" fontAlgn="auto" hangingPunct="1">
              <a:spcBef>
                <a:spcPts val="0"/>
              </a:spcBef>
              <a:spcAft>
                <a:spcPts val="0"/>
              </a:spcAft>
              <a:defRPr/>
            </a:pPr>
            <a:endParaRPr kumimoji="0" lang="en-US" sz="1800" b="0" kern="0" dirty="0">
              <a:solidFill>
                <a:srgbClr val="3366CC"/>
              </a:solidFill>
            </a:endParaRPr>
          </a:p>
        </p:txBody>
      </p:sp>
      <p:sp>
        <p:nvSpPr>
          <p:cNvPr id="73" name="Freeform 653">
            <a:extLst>
              <a:ext uri="{FF2B5EF4-FFF2-40B4-BE49-F238E27FC236}">
                <a16:creationId xmlns:a16="http://schemas.microsoft.com/office/drawing/2014/main" id="{9D9F0487-7EAA-A170-326A-068B2FEDE387}"/>
              </a:ext>
            </a:extLst>
          </p:cNvPr>
          <p:cNvSpPr>
            <a:spLocks/>
          </p:cNvSpPr>
          <p:nvPr/>
        </p:nvSpPr>
        <p:spPr bwMode="auto">
          <a:xfrm>
            <a:off x="8052340" y="3441961"/>
            <a:ext cx="323850" cy="314325"/>
          </a:xfrm>
          <a:custGeom>
            <a:avLst/>
            <a:gdLst>
              <a:gd name="T0" fmla="*/ 0 w 226"/>
              <a:gd name="T1" fmla="*/ 2147483646 h 247"/>
              <a:gd name="T2" fmla="*/ 2147483646 w 226"/>
              <a:gd name="T3" fmla="*/ 2147483646 h 247"/>
              <a:gd name="T4" fmla="*/ 2147483646 w 226"/>
              <a:gd name="T5" fmla="*/ 2147483646 h 247"/>
              <a:gd name="T6" fmla="*/ 2147483646 w 226"/>
              <a:gd name="T7" fmla="*/ 2147483646 h 247"/>
              <a:gd name="T8" fmla="*/ 2147483646 w 226"/>
              <a:gd name="T9" fmla="*/ 2147483646 h 247"/>
              <a:gd name="T10" fmla="*/ 2147483646 w 226"/>
              <a:gd name="T11" fmla="*/ 2147483646 h 247"/>
              <a:gd name="T12" fmla="*/ 2147483646 w 226"/>
              <a:gd name="T13" fmla="*/ 2147483646 h 247"/>
              <a:gd name="T14" fmla="*/ 2147483646 w 226"/>
              <a:gd name="T15" fmla="*/ 2147483646 h 247"/>
              <a:gd name="T16" fmla="*/ 2147483646 w 226"/>
              <a:gd name="T17" fmla="*/ 2147483646 h 247"/>
              <a:gd name="T18" fmla="*/ 2147483646 w 226"/>
              <a:gd name="T19" fmla="*/ 0 h 247"/>
              <a:gd name="T20" fmla="*/ 2147483646 w 226"/>
              <a:gd name="T21" fmla="*/ 2147483646 h 247"/>
              <a:gd name="T22" fmla="*/ 0 w 226"/>
              <a:gd name="T23" fmla="*/ 2147483646 h 247"/>
              <a:gd name="T24" fmla="*/ 0 w 226"/>
              <a:gd name="T25" fmla="*/ 2147483646 h 24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26"/>
              <a:gd name="T40" fmla="*/ 0 h 247"/>
              <a:gd name="T41" fmla="*/ 226 w 226"/>
              <a:gd name="T42" fmla="*/ 247 h 24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26" h="247">
                <a:moveTo>
                  <a:pt x="0" y="151"/>
                </a:moveTo>
                <a:lnTo>
                  <a:pt x="27" y="185"/>
                </a:lnTo>
                <a:lnTo>
                  <a:pt x="54" y="124"/>
                </a:lnTo>
                <a:lnTo>
                  <a:pt x="80" y="151"/>
                </a:lnTo>
                <a:lnTo>
                  <a:pt x="54" y="185"/>
                </a:lnTo>
                <a:lnTo>
                  <a:pt x="171" y="246"/>
                </a:lnTo>
                <a:lnTo>
                  <a:pt x="198" y="246"/>
                </a:lnTo>
                <a:lnTo>
                  <a:pt x="198" y="151"/>
                </a:lnTo>
                <a:lnTo>
                  <a:pt x="225" y="151"/>
                </a:lnTo>
                <a:lnTo>
                  <a:pt x="198" y="0"/>
                </a:lnTo>
                <a:lnTo>
                  <a:pt x="27" y="62"/>
                </a:lnTo>
                <a:lnTo>
                  <a:pt x="0" y="62"/>
                </a:lnTo>
                <a:lnTo>
                  <a:pt x="0" y="151"/>
                </a:lnTo>
              </a:path>
            </a:pathLst>
          </a:custGeom>
          <a:solidFill>
            <a:srgbClr val="66FF99"/>
          </a:solidFill>
          <a:ln w="12700" cap="rnd">
            <a:solidFill>
              <a:srgbClr val="5490A8"/>
            </a:solidFill>
            <a:round/>
            <a:headEnd type="none" w="sm" len="sm"/>
            <a:tailEnd type="none" w="sm" len="sm"/>
          </a:ln>
        </p:spPr>
        <p:txBody>
          <a:bodyPr/>
          <a:lstStyle/>
          <a:p>
            <a:pPr eaLnBrk="1" fontAlgn="auto" hangingPunct="1">
              <a:spcBef>
                <a:spcPts val="0"/>
              </a:spcBef>
              <a:spcAft>
                <a:spcPts val="0"/>
              </a:spcAft>
              <a:defRPr/>
            </a:pPr>
            <a:endParaRPr kumimoji="0" lang="en-US" sz="1800" b="0" kern="0" dirty="0">
              <a:solidFill>
                <a:srgbClr val="3366CC"/>
              </a:solidFill>
            </a:endParaRPr>
          </a:p>
        </p:txBody>
      </p:sp>
      <p:sp>
        <p:nvSpPr>
          <p:cNvPr id="74" name="Freeform 655">
            <a:extLst>
              <a:ext uri="{FF2B5EF4-FFF2-40B4-BE49-F238E27FC236}">
                <a16:creationId xmlns:a16="http://schemas.microsoft.com/office/drawing/2014/main" id="{88CFC453-8943-652C-8B7C-4708DE58704A}"/>
              </a:ext>
            </a:extLst>
          </p:cNvPr>
          <p:cNvSpPr>
            <a:spLocks/>
          </p:cNvSpPr>
          <p:nvPr/>
        </p:nvSpPr>
        <p:spPr bwMode="auto">
          <a:xfrm>
            <a:off x="7212552" y="4122999"/>
            <a:ext cx="582613" cy="355600"/>
          </a:xfrm>
          <a:custGeom>
            <a:avLst/>
            <a:gdLst>
              <a:gd name="T0" fmla="*/ 2147483646 w 407"/>
              <a:gd name="T1" fmla="*/ 2147483646 h 280"/>
              <a:gd name="T2" fmla="*/ 2147483646 w 407"/>
              <a:gd name="T3" fmla="*/ 2147483646 h 280"/>
              <a:gd name="T4" fmla="*/ 2147483646 w 407"/>
              <a:gd name="T5" fmla="*/ 2147483646 h 280"/>
              <a:gd name="T6" fmla="*/ 2147483646 w 407"/>
              <a:gd name="T7" fmla="*/ 2147483646 h 280"/>
              <a:gd name="T8" fmla="*/ 2147483646 w 407"/>
              <a:gd name="T9" fmla="*/ 2147483646 h 280"/>
              <a:gd name="T10" fmla="*/ 2147483646 w 407"/>
              <a:gd name="T11" fmla="*/ 2147483646 h 280"/>
              <a:gd name="T12" fmla="*/ 2147483646 w 407"/>
              <a:gd name="T13" fmla="*/ 2147483646 h 280"/>
              <a:gd name="T14" fmla="*/ 2147483646 w 407"/>
              <a:gd name="T15" fmla="*/ 2147483646 h 280"/>
              <a:gd name="T16" fmla="*/ 2147483646 w 407"/>
              <a:gd name="T17" fmla="*/ 2147483646 h 280"/>
              <a:gd name="T18" fmla="*/ 2147483646 w 407"/>
              <a:gd name="T19" fmla="*/ 2147483646 h 280"/>
              <a:gd name="T20" fmla="*/ 2147483646 w 407"/>
              <a:gd name="T21" fmla="*/ 2147483646 h 280"/>
              <a:gd name="T22" fmla="*/ 2147483646 w 407"/>
              <a:gd name="T23" fmla="*/ 0 h 280"/>
              <a:gd name="T24" fmla="*/ 0 w 407"/>
              <a:gd name="T25" fmla="*/ 2147483646 h 280"/>
              <a:gd name="T26" fmla="*/ 2147483646 w 407"/>
              <a:gd name="T27" fmla="*/ 2147483646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07"/>
              <a:gd name="T43" fmla="*/ 0 h 280"/>
              <a:gd name="T44" fmla="*/ 407 w 407"/>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07" h="280">
                <a:moveTo>
                  <a:pt x="90" y="152"/>
                </a:moveTo>
                <a:lnTo>
                  <a:pt x="63" y="189"/>
                </a:lnTo>
                <a:lnTo>
                  <a:pt x="90" y="216"/>
                </a:lnTo>
                <a:lnTo>
                  <a:pt x="172" y="252"/>
                </a:lnTo>
                <a:lnTo>
                  <a:pt x="172" y="189"/>
                </a:lnTo>
                <a:lnTo>
                  <a:pt x="379" y="279"/>
                </a:lnTo>
                <a:lnTo>
                  <a:pt x="406" y="252"/>
                </a:lnTo>
                <a:lnTo>
                  <a:pt x="406" y="152"/>
                </a:lnTo>
                <a:lnTo>
                  <a:pt x="288" y="152"/>
                </a:lnTo>
                <a:lnTo>
                  <a:pt x="234" y="125"/>
                </a:lnTo>
                <a:lnTo>
                  <a:pt x="172" y="27"/>
                </a:lnTo>
                <a:lnTo>
                  <a:pt x="90" y="0"/>
                </a:lnTo>
                <a:lnTo>
                  <a:pt x="0" y="89"/>
                </a:lnTo>
                <a:lnTo>
                  <a:pt x="90" y="152"/>
                </a:lnTo>
              </a:path>
            </a:pathLst>
          </a:custGeom>
          <a:solidFill>
            <a:srgbClr val="66FF99"/>
          </a:solidFill>
          <a:ln w="12700" cap="rnd">
            <a:solidFill>
              <a:srgbClr val="5490A8"/>
            </a:solidFill>
            <a:round/>
            <a:headEnd type="none" w="sm" len="sm"/>
            <a:tailEnd type="none" w="sm" len="sm"/>
          </a:ln>
        </p:spPr>
        <p:txBody>
          <a:bodyPr/>
          <a:lstStyle/>
          <a:p>
            <a:pPr eaLnBrk="1" fontAlgn="auto" hangingPunct="1">
              <a:spcBef>
                <a:spcPts val="0"/>
              </a:spcBef>
              <a:spcAft>
                <a:spcPts val="0"/>
              </a:spcAft>
              <a:defRPr/>
            </a:pPr>
            <a:endParaRPr kumimoji="0" lang="en-US" sz="1800" b="0" kern="0" dirty="0">
              <a:solidFill>
                <a:srgbClr val="3366CC"/>
              </a:solidFill>
            </a:endParaRPr>
          </a:p>
        </p:txBody>
      </p:sp>
      <p:sp>
        <p:nvSpPr>
          <p:cNvPr id="75" name="Freeform 656">
            <a:extLst>
              <a:ext uri="{FF2B5EF4-FFF2-40B4-BE49-F238E27FC236}">
                <a16:creationId xmlns:a16="http://schemas.microsoft.com/office/drawing/2014/main" id="{1BC4ACB2-E861-3357-0E1F-624B27D56174}"/>
              </a:ext>
            </a:extLst>
          </p:cNvPr>
          <p:cNvSpPr>
            <a:spLocks/>
          </p:cNvSpPr>
          <p:nvPr/>
        </p:nvSpPr>
        <p:spPr bwMode="auto">
          <a:xfrm>
            <a:off x="7303040" y="4364299"/>
            <a:ext cx="454025" cy="365125"/>
          </a:xfrm>
          <a:custGeom>
            <a:avLst/>
            <a:gdLst>
              <a:gd name="T0" fmla="*/ 2147483646 w 317"/>
              <a:gd name="T1" fmla="*/ 2147483646 h 288"/>
              <a:gd name="T2" fmla="*/ 0 w 317"/>
              <a:gd name="T3" fmla="*/ 2147483646 h 288"/>
              <a:gd name="T4" fmla="*/ 2147483646 w 317"/>
              <a:gd name="T5" fmla="*/ 2147483646 h 288"/>
              <a:gd name="T6" fmla="*/ 2147483646 w 317"/>
              <a:gd name="T7" fmla="*/ 2147483646 h 288"/>
              <a:gd name="T8" fmla="*/ 2147483646 w 317"/>
              <a:gd name="T9" fmla="*/ 2147483646 h 288"/>
              <a:gd name="T10" fmla="*/ 2147483646 w 317"/>
              <a:gd name="T11" fmla="*/ 2147483646 h 288"/>
              <a:gd name="T12" fmla="*/ 2147483646 w 317"/>
              <a:gd name="T13" fmla="*/ 2147483646 h 288"/>
              <a:gd name="T14" fmla="*/ 2147483646 w 317"/>
              <a:gd name="T15" fmla="*/ 2147483646 h 288"/>
              <a:gd name="T16" fmla="*/ 2147483646 w 317"/>
              <a:gd name="T17" fmla="*/ 0 h 288"/>
              <a:gd name="T18" fmla="*/ 2147483646 w 317"/>
              <a:gd name="T19" fmla="*/ 2147483646 h 288"/>
              <a:gd name="T20" fmla="*/ 2147483646 w 317"/>
              <a:gd name="T21" fmla="*/ 2147483646 h 28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17"/>
              <a:gd name="T34" fmla="*/ 0 h 288"/>
              <a:gd name="T35" fmla="*/ 317 w 317"/>
              <a:gd name="T36" fmla="*/ 288 h 28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17" h="288">
                <a:moveTo>
                  <a:pt x="27" y="27"/>
                </a:moveTo>
                <a:lnTo>
                  <a:pt x="0" y="216"/>
                </a:lnTo>
                <a:lnTo>
                  <a:pt x="82" y="189"/>
                </a:lnTo>
                <a:lnTo>
                  <a:pt x="171" y="216"/>
                </a:lnTo>
                <a:lnTo>
                  <a:pt x="198" y="287"/>
                </a:lnTo>
                <a:lnTo>
                  <a:pt x="225" y="216"/>
                </a:lnTo>
                <a:lnTo>
                  <a:pt x="225" y="189"/>
                </a:lnTo>
                <a:lnTo>
                  <a:pt x="316" y="90"/>
                </a:lnTo>
                <a:lnTo>
                  <a:pt x="109" y="0"/>
                </a:lnTo>
                <a:lnTo>
                  <a:pt x="109" y="63"/>
                </a:lnTo>
                <a:lnTo>
                  <a:pt x="27" y="27"/>
                </a:lnTo>
              </a:path>
            </a:pathLst>
          </a:custGeom>
          <a:solidFill>
            <a:srgbClr val="66FF99"/>
          </a:solidFill>
          <a:ln w="12700" cap="rnd">
            <a:solidFill>
              <a:srgbClr val="5490A8"/>
            </a:solidFill>
            <a:round/>
            <a:headEnd type="none" w="sm" len="sm"/>
            <a:tailEnd type="none" w="sm" len="sm"/>
          </a:ln>
        </p:spPr>
        <p:txBody>
          <a:bodyPr/>
          <a:lstStyle/>
          <a:p>
            <a:pPr eaLnBrk="1" fontAlgn="auto" hangingPunct="1">
              <a:spcBef>
                <a:spcPts val="0"/>
              </a:spcBef>
              <a:spcAft>
                <a:spcPts val="0"/>
              </a:spcAft>
              <a:defRPr/>
            </a:pPr>
            <a:endParaRPr kumimoji="0" lang="en-US" sz="1800" b="0" kern="0" dirty="0">
              <a:solidFill>
                <a:srgbClr val="3366CC"/>
              </a:solidFill>
            </a:endParaRPr>
          </a:p>
        </p:txBody>
      </p:sp>
      <p:sp>
        <p:nvSpPr>
          <p:cNvPr id="76" name="Freeform 657">
            <a:extLst>
              <a:ext uri="{FF2B5EF4-FFF2-40B4-BE49-F238E27FC236}">
                <a16:creationId xmlns:a16="http://schemas.microsoft.com/office/drawing/2014/main" id="{A5F9FAEB-276B-E72A-A62B-37B1910BF4CE}"/>
              </a:ext>
            </a:extLst>
          </p:cNvPr>
          <p:cNvSpPr>
            <a:spLocks/>
          </p:cNvSpPr>
          <p:nvPr/>
        </p:nvSpPr>
        <p:spPr bwMode="auto">
          <a:xfrm>
            <a:off x="7172865" y="4604011"/>
            <a:ext cx="622300" cy="366713"/>
          </a:xfrm>
          <a:custGeom>
            <a:avLst/>
            <a:gdLst>
              <a:gd name="T0" fmla="*/ 0 w 434"/>
              <a:gd name="T1" fmla="*/ 2147483646 h 289"/>
              <a:gd name="T2" fmla="*/ 0 w 434"/>
              <a:gd name="T3" fmla="*/ 2147483646 h 289"/>
              <a:gd name="T4" fmla="*/ 2147483646 w 434"/>
              <a:gd name="T5" fmla="*/ 2147483646 h 289"/>
              <a:gd name="T6" fmla="*/ 2147483646 w 434"/>
              <a:gd name="T7" fmla="*/ 2147483646 h 289"/>
              <a:gd name="T8" fmla="*/ 2147483646 w 434"/>
              <a:gd name="T9" fmla="*/ 2147483646 h 289"/>
              <a:gd name="T10" fmla="*/ 2147483646 w 434"/>
              <a:gd name="T11" fmla="*/ 2147483646 h 289"/>
              <a:gd name="T12" fmla="*/ 2147483646 w 434"/>
              <a:gd name="T13" fmla="*/ 2147483646 h 289"/>
              <a:gd name="T14" fmla="*/ 2147483646 w 434"/>
              <a:gd name="T15" fmla="*/ 2147483646 h 289"/>
              <a:gd name="T16" fmla="*/ 2147483646 w 434"/>
              <a:gd name="T17" fmla="*/ 2147483646 h 289"/>
              <a:gd name="T18" fmla="*/ 2147483646 w 434"/>
              <a:gd name="T19" fmla="*/ 0 h 289"/>
              <a:gd name="T20" fmla="*/ 2147483646 w 434"/>
              <a:gd name="T21" fmla="*/ 2147483646 h 289"/>
              <a:gd name="T22" fmla="*/ 0 w 434"/>
              <a:gd name="T23" fmla="*/ 2147483646 h 28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34"/>
              <a:gd name="T37" fmla="*/ 0 h 289"/>
              <a:gd name="T38" fmla="*/ 434 w 434"/>
              <a:gd name="T39" fmla="*/ 289 h 28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34" h="289">
                <a:moveTo>
                  <a:pt x="0" y="98"/>
                </a:moveTo>
                <a:lnTo>
                  <a:pt x="0" y="189"/>
                </a:lnTo>
                <a:lnTo>
                  <a:pt x="315" y="288"/>
                </a:lnTo>
                <a:lnTo>
                  <a:pt x="433" y="189"/>
                </a:lnTo>
                <a:lnTo>
                  <a:pt x="406" y="161"/>
                </a:lnTo>
                <a:lnTo>
                  <a:pt x="351" y="189"/>
                </a:lnTo>
                <a:lnTo>
                  <a:pt x="261" y="125"/>
                </a:lnTo>
                <a:lnTo>
                  <a:pt x="288" y="98"/>
                </a:lnTo>
                <a:lnTo>
                  <a:pt x="261" y="27"/>
                </a:lnTo>
                <a:lnTo>
                  <a:pt x="172" y="0"/>
                </a:lnTo>
                <a:lnTo>
                  <a:pt x="90" y="27"/>
                </a:lnTo>
                <a:lnTo>
                  <a:pt x="0" y="98"/>
                </a:lnTo>
              </a:path>
            </a:pathLst>
          </a:custGeom>
          <a:solidFill>
            <a:srgbClr val="66FF99"/>
          </a:solidFill>
          <a:ln w="12700" cap="rnd">
            <a:solidFill>
              <a:srgbClr val="5490A8"/>
            </a:solidFill>
            <a:round/>
            <a:headEnd type="none" w="sm" len="sm"/>
            <a:tailEnd type="none" w="sm" len="sm"/>
          </a:ln>
        </p:spPr>
        <p:txBody>
          <a:bodyPr/>
          <a:lstStyle/>
          <a:p>
            <a:pPr eaLnBrk="1" fontAlgn="auto" hangingPunct="1">
              <a:spcBef>
                <a:spcPts val="0"/>
              </a:spcBef>
              <a:spcAft>
                <a:spcPts val="0"/>
              </a:spcAft>
              <a:defRPr/>
            </a:pPr>
            <a:endParaRPr kumimoji="0" lang="en-US" sz="1800" b="0" kern="0" dirty="0">
              <a:solidFill>
                <a:srgbClr val="3366CC"/>
              </a:solidFill>
            </a:endParaRPr>
          </a:p>
        </p:txBody>
      </p:sp>
      <p:sp>
        <p:nvSpPr>
          <p:cNvPr id="77" name="Freeform 658">
            <a:extLst>
              <a:ext uri="{FF2B5EF4-FFF2-40B4-BE49-F238E27FC236}">
                <a16:creationId xmlns:a16="http://schemas.microsoft.com/office/drawing/2014/main" id="{364ECA75-D557-4ED7-D0F5-FCCF33D8E58A}"/>
              </a:ext>
            </a:extLst>
          </p:cNvPr>
          <p:cNvSpPr>
            <a:spLocks/>
          </p:cNvSpPr>
          <p:nvPr/>
        </p:nvSpPr>
        <p:spPr bwMode="auto">
          <a:xfrm>
            <a:off x="7420515" y="5164399"/>
            <a:ext cx="374650" cy="606425"/>
          </a:xfrm>
          <a:custGeom>
            <a:avLst/>
            <a:gdLst>
              <a:gd name="T0" fmla="*/ 0 w 262"/>
              <a:gd name="T1" fmla="*/ 0 h 478"/>
              <a:gd name="T2" fmla="*/ 0 w 262"/>
              <a:gd name="T3" fmla="*/ 2147483646 h 478"/>
              <a:gd name="T4" fmla="*/ 2147483646 w 262"/>
              <a:gd name="T5" fmla="*/ 2147483646 h 478"/>
              <a:gd name="T6" fmla="*/ 2147483646 w 262"/>
              <a:gd name="T7" fmla="*/ 2147483646 h 478"/>
              <a:gd name="T8" fmla="*/ 2147483646 w 262"/>
              <a:gd name="T9" fmla="*/ 2147483646 h 478"/>
              <a:gd name="T10" fmla="*/ 2147483646 w 262"/>
              <a:gd name="T11" fmla="*/ 2147483646 h 478"/>
              <a:gd name="T12" fmla="*/ 2147483646 w 262"/>
              <a:gd name="T13" fmla="*/ 2147483646 h 478"/>
              <a:gd name="T14" fmla="*/ 0 w 262"/>
              <a:gd name="T15" fmla="*/ 0 h 478"/>
              <a:gd name="T16" fmla="*/ 0 60000 65536"/>
              <a:gd name="T17" fmla="*/ 0 60000 65536"/>
              <a:gd name="T18" fmla="*/ 0 60000 65536"/>
              <a:gd name="T19" fmla="*/ 0 60000 65536"/>
              <a:gd name="T20" fmla="*/ 0 60000 65536"/>
              <a:gd name="T21" fmla="*/ 0 60000 65536"/>
              <a:gd name="T22" fmla="*/ 0 60000 65536"/>
              <a:gd name="T23" fmla="*/ 0 60000 65536"/>
              <a:gd name="T24" fmla="*/ 0 w 262"/>
              <a:gd name="T25" fmla="*/ 0 h 478"/>
              <a:gd name="T26" fmla="*/ 262 w 262"/>
              <a:gd name="T27" fmla="*/ 478 h 47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2" h="478">
                <a:moveTo>
                  <a:pt x="0" y="0"/>
                </a:moveTo>
                <a:lnTo>
                  <a:pt x="0" y="477"/>
                </a:lnTo>
                <a:lnTo>
                  <a:pt x="207" y="450"/>
                </a:lnTo>
                <a:lnTo>
                  <a:pt x="261" y="288"/>
                </a:lnTo>
                <a:lnTo>
                  <a:pt x="261" y="127"/>
                </a:lnTo>
                <a:lnTo>
                  <a:pt x="180" y="36"/>
                </a:lnTo>
                <a:lnTo>
                  <a:pt x="89" y="36"/>
                </a:lnTo>
                <a:lnTo>
                  <a:pt x="0" y="0"/>
                </a:lnTo>
              </a:path>
            </a:pathLst>
          </a:custGeom>
          <a:solidFill>
            <a:srgbClr val="FFFF99"/>
          </a:solidFill>
          <a:ln w="12700" cap="rnd">
            <a:solidFill>
              <a:srgbClr val="5490A8"/>
            </a:solidFill>
            <a:round/>
            <a:headEnd type="none" w="sm" len="sm"/>
            <a:tailEnd type="none" w="sm" len="sm"/>
          </a:ln>
        </p:spPr>
        <p:txBody>
          <a:bodyPr/>
          <a:lstStyle/>
          <a:p>
            <a:pPr eaLnBrk="1" fontAlgn="auto" hangingPunct="1">
              <a:spcBef>
                <a:spcPts val="0"/>
              </a:spcBef>
              <a:spcAft>
                <a:spcPts val="0"/>
              </a:spcAft>
              <a:defRPr/>
            </a:pPr>
            <a:endParaRPr kumimoji="0" lang="en-US" sz="1800" b="0" kern="0" dirty="0">
              <a:solidFill>
                <a:srgbClr val="3366CC"/>
              </a:solidFill>
            </a:endParaRPr>
          </a:p>
        </p:txBody>
      </p:sp>
      <p:sp>
        <p:nvSpPr>
          <p:cNvPr id="78" name="Freeform 659">
            <a:extLst>
              <a:ext uri="{FF2B5EF4-FFF2-40B4-BE49-F238E27FC236}">
                <a16:creationId xmlns:a16="http://schemas.microsoft.com/office/drawing/2014/main" id="{50A727CD-383F-40AE-EF3B-693920BDC058}"/>
              </a:ext>
            </a:extLst>
          </p:cNvPr>
          <p:cNvSpPr>
            <a:spLocks/>
          </p:cNvSpPr>
          <p:nvPr/>
        </p:nvSpPr>
        <p:spPr bwMode="auto">
          <a:xfrm>
            <a:off x="7542752" y="4838961"/>
            <a:ext cx="508000" cy="485775"/>
          </a:xfrm>
          <a:custGeom>
            <a:avLst/>
            <a:gdLst>
              <a:gd name="T0" fmla="*/ 2147483646 w 354"/>
              <a:gd name="T1" fmla="*/ 2147483646 h 383"/>
              <a:gd name="T2" fmla="*/ 0 w 354"/>
              <a:gd name="T3" fmla="*/ 2147483646 h 383"/>
              <a:gd name="T4" fmla="*/ 0 w 354"/>
              <a:gd name="T5" fmla="*/ 2147483646 h 383"/>
              <a:gd name="T6" fmla="*/ 2147483646 w 354"/>
              <a:gd name="T7" fmla="*/ 2147483646 h 383"/>
              <a:gd name="T8" fmla="*/ 2147483646 w 354"/>
              <a:gd name="T9" fmla="*/ 2147483646 h 383"/>
              <a:gd name="T10" fmla="*/ 2147483646 w 354"/>
              <a:gd name="T11" fmla="*/ 2147483646 h 383"/>
              <a:gd name="T12" fmla="*/ 2147483646 w 354"/>
              <a:gd name="T13" fmla="*/ 2147483646 h 383"/>
              <a:gd name="T14" fmla="*/ 2147483646 w 354"/>
              <a:gd name="T15" fmla="*/ 2147483646 h 383"/>
              <a:gd name="T16" fmla="*/ 2147483646 w 354"/>
              <a:gd name="T17" fmla="*/ 2147483646 h 383"/>
              <a:gd name="T18" fmla="*/ 2147483646 w 354"/>
              <a:gd name="T19" fmla="*/ 0 h 383"/>
              <a:gd name="T20" fmla="*/ 2147483646 w 354"/>
              <a:gd name="T21" fmla="*/ 2147483646 h 3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54"/>
              <a:gd name="T34" fmla="*/ 0 h 383"/>
              <a:gd name="T35" fmla="*/ 354 w 354"/>
              <a:gd name="T36" fmla="*/ 383 h 38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54" h="383">
                <a:moveTo>
                  <a:pt x="54" y="103"/>
                </a:moveTo>
                <a:lnTo>
                  <a:pt x="0" y="130"/>
                </a:lnTo>
                <a:lnTo>
                  <a:pt x="0" y="292"/>
                </a:lnTo>
                <a:lnTo>
                  <a:pt x="90" y="292"/>
                </a:lnTo>
                <a:lnTo>
                  <a:pt x="172" y="382"/>
                </a:lnTo>
                <a:lnTo>
                  <a:pt x="199" y="382"/>
                </a:lnTo>
                <a:lnTo>
                  <a:pt x="353" y="256"/>
                </a:lnTo>
                <a:lnTo>
                  <a:pt x="353" y="67"/>
                </a:lnTo>
                <a:lnTo>
                  <a:pt x="262" y="67"/>
                </a:lnTo>
                <a:lnTo>
                  <a:pt x="175" y="0"/>
                </a:lnTo>
                <a:lnTo>
                  <a:pt x="54" y="103"/>
                </a:lnTo>
              </a:path>
            </a:pathLst>
          </a:custGeom>
          <a:solidFill>
            <a:srgbClr val="FFFF99"/>
          </a:solidFill>
          <a:ln w="12700" cap="rnd">
            <a:solidFill>
              <a:srgbClr val="5490A8"/>
            </a:solidFill>
            <a:round/>
            <a:headEnd type="none" w="sm" len="sm"/>
            <a:tailEnd type="none" w="sm" len="sm"/>
          </a:ln>
        </p:spPr>
        <p:txBody>
          <a:bodyPr/>
          <a:lstStyle/>
          <a:p>
            <a:pPr eaLnBrk="1" fontAlgn="auto" hangingPunct="1">
              <a:spcBef>
                <a:spcPts val="0"/>
              </a:spcBef>
              <a:spcAft>
                <a:spcPts val="0"/>
              </a:spcAft>
              <a:defRPr/>
            </a:pPr>
            <a:endParaRPr kumimoji="0" lang="en-US" sz="1800" b="0" kern="0" dirty="0">
              <a:solidFill>
                <a:srgbClr val="3366CC"/>
              </a:solidFill>
            </a:endParaRPr>
          </a:p>
        </p:txBody>
      </p:sp>
      <p:sp>
        <p:nvSpPr>
          <p:cNvPr id="79" name="Freeform 660">
            <a:extLst>
              <a:ext uri="{FF2B5EF4-FFF2-40B4-BE49-F238E27FC236}">
                <a16:creationId xmlns:a16="http://schemas.microsoft.com/office/drawing/2014/main" id="{85071840-44C9-A0BD-FBA4-32E1603E1216}"/>
              </a:ext>
            </a:extLst>
          </p:cNvPr>
          <p:cNvSpPr>
            <a:spLocks/>
          </p:cNvSpPr>
          <p:nvPr/>
        </p:nvSpPr>
        <p:spPr bwMode="auto">
          <a:xfrm>
            <a:off x="7715790" y="5323149"/>
            <a:ext cx="415925" cy="414337"/>
          </a:xfrm>
          <a:custGeom>
            <a:avLst/>
            <a:gdLst>
              <a:gd name="T0" fmla="*/ 2147483646 w 290"/>
              <a:gd name="T1" fmla="*/ 0 h 325"/>
              <a:gd name="T2" fmla="*/ 2147483646 w 290"/>
              <a:gd name="T3" fmla="*/ 0 h 325"/>
              <a:gd name="T4" fmla="*/ 2147483646 w 290"/>
              <a:gd name="T5" fmla="*/ 2147483646 h 325"/>
              <a:gd name="T6" fmla="*/ 0 w 290"/>
              <a:gd name="T7" fmla="*/ 2147483646 h 325"/>
              <a:gd name="T8" fmla="*/ 2147483646 w 290"/>
              <a:gd name="T9" fmla="*/ 2147483646 h 325"/>
              <a:gd name="T10" fmla="*/ 2147483646 w 290"/>
              <a:gd name="T11" fmla="*/ 2147483646 h 325"/>
              <a:gd name="T12" fmla="*/ 2147483646 w 290"/>
              <a:gd name="T13" fmla="*/ 2147483646 h 325"/>
              <a:gd name="T14" fmla="*/ 2147483646 w 290"/>
              <a:gd name="T15" fmla="*/ 2147483646 h 325"/>
              <a:gd name="T16" fmla="*/ 2147483646 w 290"/>
              <a:gd name="T17" fmla="*/ 2147483646 h 325"/>
              <a:gd name="T18" fmla="*/ 2147483646 w 290"/>
              <a:gd name="T19" fmla="*/ 0 h 325"/>
              <a:gd name="T20" fmla="*/ 2147483646 w 290"/>
              <a:gd name="T21" fmla="*/ 2147483646 h 325"/>
              <a:gd name="T22" fmla="*/ 2147483646 w 290"/>
              <a:gd name="T23" fmla="*/ 0 h 3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90"/>
              <a:gd name="T37" fmla="*/ 0 h 325"/>
              <a:gd name="T38" fmla="*/ 290 w 290"/>
              <a:gd name="T39" fmla="*/ 325 h 32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90" h="325">
                <a:moveTo>
                  <a:pt x="81" y="0"/>
                </a:moveTo>
                <a:lnTo>
                  <a:pt x="54" y="0"/>
                </a:lnTo>
                <a:lnTo>
                  <a:pt x="54" y="162"/>
                </a:lnTo>
                <a:lnTo>
                  <a:pt x="0" y="324"/>
                </a:lnTo>
                <a:lnTo>
                  <a:pt x="289" y="324"/>
                </a:lnTo>
                <a:lnTo>
                  <a:pt x="262" y="224"/>
                </a:lnTo>
                <a:lnTo>
                  <a:pt x="172" y="224"/>
                </a:lnTo>
                <a:lnTo>
                  <a:pt x="235" y="162"/>
                </a:lnTo>
                <a:lnTo>
                  <a:pt x="199" y="162"/>
                </a:lnTo>
                <a:lnTo>
                  <a:pt x="199" y="0"/>
                </a:lnTo>
                <a:lnTo>
                  <a:pt x="144" y="35"/>
                </a:lnTo>
                <a:lnTo>
                  <a:pt x="81" y="0"/>
                </a:lnTo>
              </a:path>
            </a:pathLst>
          </a:custGeom>
          <a:solidFill>
            <a:srgbClr val="FFFF99"/>
          </a:solidFill>
          <a:ln w="12700" cap="rnd">
            <a:solidFill>
              <a:srgbClr val="5490A8"/>
            </a:solidFill>
            <a:round/>
            <a:headEnd type="none" w="sm" len="sm"/>
            <a:tailEnd type="none" w="sm" len="sm"/>
          </a:ln>
        </p:spPr>
        <p:txBody>
          <a:bodyPr/>
          <a:lstStyle/>
          <a:p>
            <a:pPr eaLnBrk="1" fontAlgn="auto" hangingPunct="1">
              <a:spcBef>
                <a:spcPts val="0"/>
              </a:spcBef>
              <a:spcAft>
                <a:spcPts val="0"/>
              </a:spcAft>
              <a:defRPr/>
            </a:pPr>
            <a:endParaRPr kumimoji="0" lang="en-US" sz="1800" b="0" kern="0" dirty="0">
              <a:solidFill>
                <a:srgbClr val="3366CC"/>
              </a:solidFill>
            </a:endParaRPr>
          </a:p>
        </p:txBody>
      </p:sp>
      <p:sp>
        <p:nvSpPr>
          <p:cNvPr id="80" name="Freeform 661">
            <a:extLst>
              <a:ext uri="{FF2B5EF4-FFF2-40B4-BE49-F238E27FC236}">
                <a16:creationId xmlns:a16="http://schemas.microsoft.com/office/drawing/2014/main" id="{3BE60223-6A37-29A9-2F9B-F88D92CF59AC}"/>
              </a:ext>
            </a:extLst>
          </p:cNvPr>
          <p:cNvSpPr>
            <a:spLocks/>
          </p:cNvSpPr>
          <p:nvPr/>
        </p:nvSpPr>
        <p:spPr bwMode="auto">
          <a:xfrm>
            <a:off x="7961852" y="5164399"/>
            <a:ext cx="711200" cy="573087"/>
          </a:xfrm>
          <a:custGeom>
            <a:avLst/>
            <a:gdLst>
              <a:gd name="T0" fmla="*/ 2147483646 w 497"/>
              <a:gd name="T1" fmla="*/ 2147483646 h 451"/>
              <a:gd name="T2" fmla="*/ 0 w 497"/>
              <a:gd name="T3" fmla="*/ 2147483646 h 451"/>
              <a:gd name="T4" fmla="*/ 2147483646 w 497"/>
              <a:gd name="T5" fmla="*/ 2147483646 h 451"/>
              <a:gd name="T6" fmla="*/ 2147483646 w 497"/>
              <a:gd name="T7" fmla="*/ 2147483646 h 451"/>
              <a:gd name="T8" fmla="*/ 2147483646 w 497"/>
              <a:gd name="T9" fmla="*/ 2147483646 h 451"/>
              <a:gd name="T10" fmla="*/ 2147483646 w 497"/>
              <a:gd name="T11" fmla="*/ 2147483646 h 451"/>
              <a:gd name="T12" fmla="*/ 2147483646 w 497"/>
              <a:gd name="T13" fmla="*/ 2147483646 h 451"/>
              <a:gd name="T14" fmla="*/ 2147483646 w 497"/>
              <a:gd name="T15" fmla="*/ 2147483646 h 451"/>
              <a:gd name="T16" fmla="*/ 2147483646 w 497"/>
              <a:gd name="T17" fmla="*/ 0 h 451"/>
              <a:gd name="T18" fmla="*/ 2147483646 w 497"/>
              <a:gd name="T19" fmla="*/ 2147483646 h 451"/>
              <a:gd name="T20" fmla="*/ 2147483646 w 497"/>
              <a:gd name="T21" fmla="*/ 2147483646 h 4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97"/>
              <a:gd name="T34" fmla="*/ 0 h 451"/>
              <a:gd name="T35" fmla="*/ 497 w 497"/>
              <a:gd name="T36" fmla="*/ 451 h 45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97" h="451">
                <a:moveTo>
                  <a:pt x="63" y="288"/>
                </a:moveTo>
                <a:lnTo>
                  <a:pt x="0" y="350"/>
                </a:lnTo>
                <a:lnTo>
                  <a:pt x="91" y="350"/>
                </a:lnTo>
                <a:lnTo>
                  <a:pt x="118" y="450"/>
                </a:lnTo>
                <a:lnTo>
                  <a:pt x="443" y="414"/>
                </a:lnTo>
                <a:lnTo>
                  <a:pt x="443" y="350"/>
                </a:lnTo>
                <a:lnTo>
                  <a:pt x="443" y="261"/>
                </a:lnTo>
                <a:lnTo>
                  <a:pt x="496" y="99"/>
                </a:lnTo>
                <a:lnTo>
                  <a:pt x="469" y="0"/>
                </a:lnTo>
                <a:lnTo>
                  <a:pt x="406" y="36"/>
                </a:lnTo>
                <a:lnTo>
                  <a:pt x="63" y="288"/>
                </a:lnTo>
              </a:path>
            </a:pathLst>
          </a:custGeom>
          <a:solidFill>
            <a:srgbClr val="66FF99"/>
          </a:solidFill>
          <a:ln w="12700" cap="rnd">
            <a:solidFill>
              <a:srgbClr val="5490A8"/>
            </a:solidFill>
            <a:round/>
            <a:headEnd type="none" w="sm" len="sm"/>
            <a:tailEnd type="none" w="sm" len="sm"/>
          </a:ln>
        </p:spPr>
        <p:txBody>
          <a:bodyPr/>
          <a:lstStyle/>
          <a:p>
            <a:pPr eaLnBrk="1" fontAlgn="auto" hangingPunct="1">
              <a:spcBef>
                <a:spcPts val="0"/>
              </a:spcBef>
              <a:spcAft>
                <a:spcPts val="0"/>
              </a:spcAft>
              <a:defRPr/>
            </a:pPr>
            <a:endParaRPr kumimoji="0" lang="en-US" sz="1800" b="0" kern="0" dirty="0">
              <a:solidFill>
                <a:srgbClr val="3366CC"/>
              </a:solidFill>
            </a:endParaRPr>
          </a:p>
        </p:txBody>
      </p:sp>
      <p:sp>
        <p:nvSpPr>
          <p:cNvPr id="81" name="Freeform 663">
            <a:extLst>
              <a:ext uri="{FF2B5EF4-FFF2-40B4-BE49-F238E27FC236}">
                <a16:creationId xmlns:a16="http://schemas.microsoft.com/office/drawing/2014/main" id="{C5066951-4648-BEA9-26F4-9F80D8E126B3}"/>
              </a:ext>
            </a:extLst>
          </p:cNvPr>
          <p:cNvSpPr>
            <a:spLocks/>
          </p:cNvSpPr>
          <p:nvPr/>
        </p:nvSpPr>
        <p:spPr bwMode="auto">
          <a:xfrm>
            <a:off x="7755477" y="4318261"/>
            <a:ext cx="504825" cy="411163"/>
          </a:xfrm>
          <a:custGeom>
            <a:avLst/>
            <a:gdLst>
              <a:gd name="T0" fmla="*/ 2147483646 w 353"/>
              <a:gd name="T1" fmla="*/ 2147483646 h 324"/>
              <a:gd name="T2" fmla="*/ 0 w 353"/>
              <a:gd name="T3" fmla="*/ 2147483646 h 324"/>
              <a:gd name="T4" fmla="*/ 2147483646 w 353"/>
              <a:gd name="T5" fmla="*/ 2147483646 h 324"/>
              <a:gd name="T6" fmla="*/ 2147483646 w 353"/>
              <a:gd name="T7" fmla="*/ 2147483646 h 324"/>
              <a:gd name="T8" fmla="*/ 2147483646 w 353"/>
              <a:gd name="T9" fmla="*/ 2147483646 h 324"/>
              <a:gd name="T10" fmla="*/ 2147483646 w 353"/>
              <a:gd name="T11" fmla="*/ 2147483646 h 324"/>
              <a:gd name="T12" fmla="*/ 2147483646 w 353"/>
              <a:gd name="T13" fmla="*/ 2147483646 h 324"/>
              <a:gd name="T14" fmla="*/ 2147483646 w 353"/>
              <a:gd name="T15" fmla="*/ 2147483646 h 324"/>
              <a:gd name="T16" fmla="*/ 2147483646 w 353"/>
              <a:gd name="T17" fmla="*/ 2147483646 h 324"/>
              <a:gd name="T18" fmla="*/ 2147483646 w 353"/>
              <a:gd name="T19" fmla="*/ 2147483646 h 324"/>
              <a:gd name="T20" fmla="*/ 2147483646 w 353"/>
              <a:gd name="T21" fmla="*/ 2147483646 h 324"/>
              <a:gd name="T22" fmla="*/ 2147483646 w 353"/>
              <a:gd name="T23" fmla="*/ 0 h 324"/>
              <a:gd name="T24" fmla="*/ 2147483646 w 353"/>
              <a:gd name="T25" fmla="*/ 0 h 324"/>
              <a:gd name="T26" fmla="*/ 2147483646 w 353"/>
              <a:gd name="T27" fmla="*/ 2147483646 h 32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53"/>
              <a:gd name="T43" fmla="*/ 0 h 324"/>
              <a:gd name="T44" fmla="*/ 353 w 353"/>
              <a:gd name="T45" fmla="*/ 324 h 32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53" h="324">
                <a:moveTo>
                  <a:pt x="27" y="99"/>
                </a:moveTo>
                <a:lnTo>
                  <a:pt x="0" y="126"/>
                </a:lnTo>
                <a:lnTo>
                  <a:pt x="91" y="161"/>
                </a:lnTo>
                <a:lnTo>
                  <a:pt x="145" y="99"/>
                </a:lnTo>
                <a:lnTo>
                  <a:pt x="208" y="161"/>
                </a:lnTo>
                <a:lnTo>
                  <a:pt x="172" y="252"/>
                </a:lnTo>
                <a:lnTo>
                  <a:pt x="235" y="323"/>
                </a:lnTo>
                <a:lnTo>
                  <a:pt x="325" y="287"/>
                </a:lnTo>
                <a:lnTo>
                  <a:pt x="352" y="189"/>
                </a:lnTo>
                <a:lnTo>
                  <a:pt x="289" y="126"/>
                </a:lnTo>
                <a:lnTo>
                  <a:pt x="172" y="99"/>
                </a:lnTo>
                <a:lnTo>
                  <a:pt x="145" y="0"/>
                </a:lnTo>
                <a:lnTo>
                  <a:pt x="27" y="0"/>
                </a:lnTo>
                <a:lnTo>
                  <a:pt x="27" y="99"/>
                </a:lnTo>
              </a:path>
            </a:pathLst>
          </a:custGeom>
          <a:solidFill>
            <a:srgbClr val="66FF99"/>
          </a:solidFill>
          <a:ln w="12700" cap="rnd">
            <a:solidFill>
              <a:srgbClr val="5490A8"/>
            </a:solidFill>
            <a:round/>
            <a:headEnd type="none" w="sm" len="sm"/>
            <a:tailEnd type="none" w="sm" len="sm"/>
          </a:ln>
        </p:spPr>
        <p:txBody>
          <a:bodyPr/>
          <a:lstStyle/>
          <a:p>
            <a:pPr eaLnBrk="1" fontAlgn="auto" hangingPunct="1">
              <a:spcBef>
                <a:spcPts val="0"/>
              </a:spcBef>
              <a:spcAft>
                <a:spcPts val="0"/>
              </a:spcAft>
              <a:defRPr/>
            </a:pPr>
            <a:endParaRPr kumimoji="0" lang="en-US" sz="1800" b="0" kern="0" dirty="0">
              <a:solidFill>
                <a:srgbClr val="3366CC"/>
              </a:solidFill>
            </a:endParaRPr>
          </a:p>
        </p:txBody>
      </p:sp>
      <p:sp>
        <p:nvSpPr>
          <p:cNvPr id="82" name="Freeform 664">
            <a:extLst>
              <a:ext uri="{FF2B5EF4-FFF2-40B4-BE49-F238E27FC236}">
                <a16:creationId xmlns:a16="http://schemas.microsoft.com/office/drawing/2014/main" id="{3342A48F-3F2D-BD72-6BF2-F66FC7B70CDF}"/>
              </a:ext>
            </a:extLst>
          </p:cNvPr>
          <p:cNvSpPr>
            <a:spLocks/>
          </p:cNvSpPr>
          <p:nvPr/>
        </p:nvSpPr>
        <p:spPr bwMode="auto">
          <a:xfrm>
            <a:off x="7884065" y="4438911"/>
            <a:ext cx="169862" cy="207963"/>
          </a:xfrm>
          <a:custGeom>
            <a:avLst/>
            <a:gdLst>
              <a:gd name="T0" fmla="*/ 0 w 119"/>
              <a:gd name="T1" fmla="*/ 2147483646 h 160"/>
              <a:gd name="T2" fmla="*/ 2147483646 w 119"/>
              <a:gd name="T3" fmla="*/ 2147483646 h 160"/>
              <a:gd name="T4" fmla="*/ 2147483646 w 119"/>
              <a:gd name="T5" fmla="*/ 2147483646 h 160"/>
              <a:gd name="T6" fmla="*/ 2147483646 w 119"/>
              <a:gd name="T7" fmla="*/ 2147483646 h 160"/>
              <a:gd name="T8" fmla="*/ 2147483646 w 119"/>
              <a:gd name="T9" fmla="*/ 0 h 160"/>
              <a:gd name="T10" fmla="*/ 0 w 119"/>
              <a:gd name="T11" fmla="*/ 2147483646 h 160"/>
              <a:gd name="T12" fmla="*/ 0 60000 65536"/>
              <a:gd name="T13" fmla="*/ 0 60000 65536"/>
              <a:gd name="T14" fmla="*/ 0 60000 65536"/>
              <a:gd name="T15" fmla="*/ 0 60000 65536"/>
              <a:gd name="T16" fmla="*/ 0 60000 65536"/>
              <a:gd name="T17" fmla="*/ 0 60000 65536"/>
              <a:gd name="T18" fmla="*/ 0 w 119"/>
              <a:gd name="T19" fmla="*/ 0 h 160"/>
              <a:gd name="T20" fmla="*/ 119 w 119"/>
              <a:gd name="T21" fmla="*/ 160 h 160"/>
            </a:gdLst>
            <a:ahLst/>
            <a:cxnLst>
              <a:cxn ang="T12">
                <a:pos x="T0" y="T1"/>
              </a:cxn>
              <a:cxn ang="T13">
                <a:pos x="T2" y="T3"/>
              </a:cxn>
              <a:cxn ang="T14">
                <a:pos x="T4" y="T5"/>
              </a:cxn>
              <a:cxn ang="T15">
                <a:pos x="T6" y="T7"/>
              </a:cxn>
              <a:cxn ang="T16">
                <a:pos x="T8" y="T9"/>
              </a:cxn>
              <a:cxn ang="T17">
                <a:pos x="T10" y="T11"/>
              </a:cxn>
            </a:cxnLst>
            <a:rect l="T18" t="T19" r="T20" b="T21"/>
            <a:pathLst>
              <a:path w="119" h="160">
                <a:moveTo>
                  <a:pt x="0" y="65"/>
                </a:moveTo>
                <a:lnTo>
                  <a:pt x="27" y="130"/>
                </a:lnTo>
                <a:lnTo>
                  <a:pt x="82" y="159"/>
                </a:lnTo>
                <a:lnTo>
                  <a:pt x="118" y="65"/>
                </a:lnTo>
                <a:lnTo>
                  <a:pt x="54" y="0"/>
                </a:lnTo>
                <a:lnTo>
                  <a:pt x="0" y="65"/>
                </a:lnTo>
              </a:path>
            </a:pathLst>
          </a:custGeom>
          <a:solidFill>
            <a:srgbClr val="66FF99"/>
          </a:solidFill>
          <a:ln w="12700" cap="rnd">
            <a:solidFill>
              <a:srgbClr val="5490A8"/>
            </a:solidFill>
            <a:round/>
            <a:headEnd type="none" w="sm" len="sm"/>
            <a:tailEnd type="none" w="sm" len="sm"/>
          </a:ln>
        </p:spPr>
        <p:txBody>
          <a:bodyPr/>
          <a:lstStyle/>
          <a:p>
            <a:pPr eaLnBrk="1" fontAlgn="auto" hangingPunct="1">
              <a:spcBef>
                <a:spcPts val="0"/>
              </a:spcBef>
              <a:spcAft>
                <a:spcPts val="0"/>
              </a:spcAft>
              <a:defRPr/>
            </a:pPr>
            <a:endParaRPr kumimoji="0" lang="en-US" sz="1800" b="0" kern="0" dirty="0">
              <a:solidFill>
                <a:srgbClr val="3366CC"/>
              </a:solidFill>
            </a:endParaRPr>
          </a:p>
        </p:txBody>
      </p:sp>
      <p:sp>
        <p:nvSpPr>
          <p:cNvPr id="83" name="Freeform 665">
            <a:extLst>
              <a:ext uri="{FF2B5EF4-FFF2-40B4-BE49-F238E27FC236}">
                <a16:creationId xmlns:a16="http://schemas.microsoft.com/office/drawing/2014/main" id="{FB4ED54F-30AF-D21A-D132-9F37129E893B}"/>
              </a:ext>
            </a:extLst>
          </p:cNvPr>
          <p:cNvSpPr>
            <a:spLocks/>
          </p:cNvSpPr>
          <p:nvPr/>
        </p:nvSpPr>
        <p:spPr bwMode="auto">
          <a:xfrm>
            <a:off x="7625302" y="3956311"/>
            <a:ext cx="674688" cy="541338"/>
          </a:xfrm>
          <a:custGeom>
            <a:avLst/>
            <a:gdLst>
              <a:gd name="T0" fmla="*/ 2147483646 w 471"/>
              <a:gd name="T1" fmla="*/ 0 h 416"/>
              <a:gd name="T2" fmla="*/ 2147483646 w 471"/>
              <a:gd name="T3" fmla="*/ 0 h 416"/>
              <a:gd name="T4" fmla="*/ 0 w 471"/>
              <a:gd name="T5" fmla="*/ 2147483646 h 416"/>
              <a:gd name="T6" fmla="*/ 2147483646 w 471"/>
              <a:gd name="T7" fmla="*/ 2147483646 h 416"/>
              <a:gd name="T8" fmla="*/ 2147483646 w 471"/>
              <a:gd name="T9" fmla="*/ 2147483646 h 416"/>
              <a:gd name="T10" fmla="*/ 2147483646 w 471"/>
              <a:gd name="T11" fmla="*/ 2147483646 h 416"/>
              <a:gd name="T12" fmla="*/ 2147483646 w 471"/>
              <a:gd name="T13" fmla="*/ 2147483646 h 416"/>
              <a:gd name="T14" fmla="*/ 2147483646 w 471"/>
              <a:gd name="T15" fmla="*/ 2147483646 h 416"/>
              <a:gd name="T16" fmla="*/ 2147483646 w 471"/>
              <a:gd name="T17" fmla="*/ 2147483646 h 416"/>
              <a:gd name="T18" fmla="*/ 2147483646 w 471"/>
              <a:gd name="T19" fmla="*/ 2147483646 h 416"/>
              <a:gd name="T20" fmla="*/ 2147483646 w 471"/>
              <a:gd name="T21" fmla="*/ 0 h 4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71"/>
              <a:gd name="T34" fmla="*/ 0 h 416"/>
              <a:gd name="T35" fmla="*/ 471 w 471"/>
              <a:gd name="T36" fmla="*/ 416 h 41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71" h="416">
                <a:moveTo>
                  <a:pt x="91" y="0"/>
                </a:moveTo>
                <a:lnTo>
                  <a:pt x="63" y="0"/>
                </a:lnTo>
                <a:lnTo>
                  <a:pt x="0" y="288"/>
                </a:lnTo>
                <a:lnTo>
                  <a:pt x="235" y="288"/>
                </a:lnTo>
                <a:lnTo>
                  <a:pt x="263" y="388"/>
                </a:lnTo>
                <a:lnTo>
                  <a:pt x="379" y="415"/>
                </a:lnTo>
                <a:lnTo>
                  <a:pt x="470" y="352"/>
                </a:lnTo>
                <a:lnTo>
                  <a:pt x="470" y="324"/>
                </a:lnTo>
                <a:lnTo>
                  <a:pt x="326" y="199"/>
                </a:lnTo>
                <a:lnTo>
                  <a:pt x="235" y="136"/>
                </a:lnTo>
                <a:lnTo>
                  <a:pt x="91" y="0"/>
                </a:lnTo>
              </a:path>
            </a:pathLst>
          </a:custGeom>
          <a:solidFill>
            <a:srgbClr val="66FF99"/>
          </a:solidFill>
          <a:ln w="12700" cap="rnd">
            <a:solidFill>
              <a:srgbClr val="5490A8"/>
            </a:solidFill>
            <a:round/>
            <a:headEnd type="none" w="sm" len="sm"/>
            <a:tailEnd type="none" w="sm" len="sm"/>
          </a:ln>
        </p:spPr>
        <p:txBody>
          <a:bodyPr/>
          <a:lstStyle/>
          <a:p>
            <a:pPr eaLnBrk="1" fontAlgn="auto" hangingPunct="1">
              <a:spcBef>
                <a:spcPts val="0"/>
              </a:spcBef>
              <a:spcAft>
                <a:spcPts val="0"/>
              </a:spcAft>
              <a:defRPr/>
            </a:pPr>
            <a:endParaRPr kumimoji="0" lang="en-US" sz="1800" b="0" kern="0" dirty="0">
              <a:solidFill>
                <a:srgbClr val="3366CC"/>
              </a:solidFill>
            </a:endParaRPr>
          </a:p>
        </p:txBody>
      </p:sp>
      <p:sp>
        <p:nvSpPr>
          <p:cNvPr id="84" name="Freeform 666">
            <a:extLst>
              <a:ext uri="{FF2B5EF4-FFF2-40B4-BE49-F238E27FC236}">
                <a16:creationId xmlns:a16="http://schemas.microsoft.com/office/drawing/2014/main" id="{8D045A72-2E7E-A51E-566C-4B5657C90386}"/>
              </a:ext>
            </a:extLst>
          </p:cNvPr>
          <p:cNvSpPr>
            <a:spLocks/>
          </p:cNvSpPr>
          <p:nvPr/>
        </p:nvSpPr>
        <p:spPr bwMode="auto">
          <a:xfrm>
            <a:off x="8336502" y="3632461"/>
            <a:ext cx="544513" cy="319088"/>
          </a:xfrm>
          <a:custGeom>
            <a:avLst/>
            <a:gdLst>
              <a:gd name="T0" fmla="*/ 2147483646 w 380"/>
              <a:gd name="T1" fmla="*/ 0 h 252"/>
              <a:gd name="T2" fmla="*/ 0 w 380"/>
              <a:gd name="T3" fmla="*/ 0 h 252"/>
              <a:gd name="T4" fmla="*/ 0 w 380"/>
              <a:gd name="T5" fmla="*/ 2147483646 h 252"/>
              <a:gd name="T6" fmla="*/ 2147483646 w 380"/>
              <a:gd name="T7" fmla="*/ 2147483646 h 252"/>
              <a:gd name="T8" fmla="*/ 2147483646 w 380"/>
              <a:gd name="T9" fmla="*/ 2147483646 h 252"/>
              <a:gd name="T10" fmla="*/ 2147483646 w 380"/>
              <a:gd name="T11" fmla="*/ 2147483646 h 252"/>
              <a:gd name="T12" fmla="*/ 2147483646 w 380"/>
              <a:gd name="T13" fmla="*/ 2147483646 h 252"/>
              <a:gd name="T14" fmla="*/ 2147483646 w 380"/>
              <a:gd name="T15" fmla="*/ 2147483646 h 252"/>
              <a:gd name="T16" fmla="*/ 2147483646 w 380"/>
              <a:gd name="T17" fmla="*/ 2147483646 h 252"/>
              <a:gd name="T18" fmla="*/ 2147483646 w 380"/>
              <a:gd name="T19" fmla="*/ 2147483646 h 252"/>
              <a:gd name="T20" fmla="*/ 2147483646 w 380"/>
              <a:gd name="T21" fmla="*/ 2147483646 h 252"/>
              <a:gd name="T22" fmla="*/ 2147483646 w 380"/>
              <a:gd name="T23" fmla="*/ 2147483646 h 252"/>
              <a:gd name="T24" fmla="*/ 2147483646 w 380"/>
              <a:gd name="T25" fmla="*/ 0 h 25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0"/>
              <a:gd name="T40" fmla="*/ 0 h 252"/>
              <a:gd name="T41" fmla="*/ 380 w 380"/>
              <a:gd name="T42" fmla="*/ 252 h 25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0" h="252">
                <a:moveTo>
                  <a:pt x="27" y="0"/>
                </a:moveTo>
                <a:lnTo>
                  <a:pt x="0" y="0"/>
                </a:lnTo>
                <a:lnTo>
                  <a:pt x="0" y="97"/>
                </a:lnTo>
                <a:lnTo>
                  <a:pt x="27" y="160"/>
                </a:lnTo>
                <a:lnTo>
                  <a:pt x="118" y="160"/>
                </a:lnTo>
                <a:lnTo>
                  <a:pt x="145" y="97"/>
                </a:lnTo>
                <a:lnTo>
                  <a:pt x="234" y="224"/>
                </a:lnTo>
                <a:lnTo>
                  <a:pt x="325" y="251"/>
                </a:lnTo>
                <a:lnTo>
                  <a:pt x="379" y="188"/>
                </a:lnTo>
                <a:lnTo>
                  <a:pt x="325" y="97"/>
                </a:lnTo>
                <a:lnTo>
                  <a:pt x="145" y="62"/>
                </a:lnTo>
                <a:lnTo>
                  <a:pt x="90" y="35"/>
                </a:lnTo>
                <a:lnTo>
                  <a:pt x="27" y="0"/>
                </a:lnTo>
              </a:path>
            </a:pathLst>
          </a:custGeom>
          <a:solidFill>
            <a:srgbClr val="66FF99"/>
          </a:solidFill>
          <a:ln w="12700" cap="rnd">
            <a:solidFill>
              <a:srgbClr val="5490A8"/>
            </a:solidFill>
            <a:round/>
            <a:headEnd type="none" w="sm" len="sm"/>
            <a:tailEnd type="none" w="sm" len="sm"/>
          </a:ln>
        </p:spPr>
        <p:txBody>
          <a:bodyPr/>
          <a:lstStyle/>
          <a:p>
            <a:pPr eaLnBrk="1" fontAlgn="auto" hangingPunct="1">
              <a:spcBef>
                <a:spcPts val="0"/>
              </a:spcBef>
              <a:spcAft>
                <a:spcPts val="0"/>
              </a:spcAft>
              <a:defRPr/>
            </a:pPr>
            <a:endParaRPr kumimoji="0" lang="en-US" sz="1800" b="0" kern="0" dirty="0">
              <a:solidFill>
                <a:srgbClr val="3366CC"/>
              </a:solidFill>
            </a:endParaRPr>
          </a:p>
        </p:txBody>
      </p:sp>
      <p:sp>
        <p:nvSpPr>
          <p:cNvPr id="85" name="Freeform 667">
            <a:extLst>
              <a:ext uri="{FF2B5EF4-FFF2-40B4-BE49-F238E27FC236}">
                <a16:creationId xmlns:a16="http://schemas.microsoft.com/office/drawing/2014/main" id="{1D21E71D-7B28-6E98-23C1-62C560F58BC8}"/>
              </a:ext>
            </a:extLst>
          </p:cNvPr>
          <p:cNvSpPr>
            <a:spLocks/>
          </p:cNvSpPr>
          <p:nvPr/>
        </p:nvSpPr>
        <p:spPr bwMode="auto">
          <a:xfrm>
            <a:off x="8504777" y="3756286"/>
            <a:ext cx="414338" cy="449263"/>
          </a:xfrm>
          <a:custGeom>
            <a:avLst/>
            <a:gdLst>
              <a:gd name="T0" fmla="*/ 2147483646 w 290"/>
              <a:gd name="T1" fmla="*/ 0 h 354"/>
              <a:gd name="T2" fmla="*/ 0 w 290"/>
              <a:gd name="T3" fmla="*/ 2147483646 h 354"/>
              <a:gd name="T4" fmla="*/ 2147483646 w 290"/>
              <a:gd name="T5" fmla="*/ 2147483646 h 354"/>
              <a:gd name="T6" fmla="*/ 2147483646 w 290"/>
              <a:gd name="T7" fmla="*/ 2147483646 h 354"/>
              <a:gd name="T8" fmla="*/ 2147483646 w 290"/>
              <a:gd name="T9" fmla="*/ 2147483646 h 354"/>
              <a:gd name="T10" fmla="*/ 2147483646 w 290"/>
              <a:gd name="T11" fmla="*/ 2147483646 h 354"/>
              <a:gd name="T12" fmla="*/ 2147483646 w 290"/>
              <a:gd name="T13" fmla="*/ 2147483646 h 354"/>
              <a:gd name="T14" fmla="*/ 2147483646 w 290"/>
              <a:gd name="T15" fmla="*/ 0 h 354"/>
              <a:gd name="T16" fmla="*/ 0 60000 65536"/>
              <a:gd name="T17" fmla="*/ 0 60000 65536"/>
              <a:gd name="T18" fmla="*/ 0 60000 65536"/>
              <a:gd name="T19" fmla="*/ 0 60000 65536"/>
              <a:gd name="T20" fmla="*/ 0 60000 65536"/>
              <a:gd name="T21" fmla="*/ 0 60000 65536"/>
              <a:gd name="T22" fmla="*/ 0 60000 65536"/>
              <a:gd name="T23" fmla="*/ 0 60000 65536"/>
              <a:gd name="T24" fmla="*/ 0 w 290"/>
              <a:gd name="T25" fmla="*/ 0 h 354"/>
              <a:gd name="T26" fmla="*/ 290 w 290"/>
              <a:gd name="T27" fmla="*/ 354 h 35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0" h="354">
                <a:moveTo>
                  <a:pt x="27" y="0"/>
                </a:moveTo>
                <a:lnTo>
                  <a:pt x="0" y="63"/>
                </a:lnTo>
                <a:lnTo>
                  <a:pt x="27" y="154"/>
                </a:lnTo>
                <a:lnTo>
                  <a:pt x="207" y="353"/>
                </a:lnTo>
                <a:lnTo>
                  <a:pt x="289" y="290"/>
                </a:lnTo>
                <a:lnTo>
                  <a:pt x="207" y="154"/>
                </a:lnTo>
                <a:lnTo>
                  <a:pt x="117" y="127"/>
                </a:lnTo>
                <a:lnTo>
                  <a:pt x="27" y="0"/>
                </a:lnTo>
              </a:path>
            </a:pathLst>
          </a:custGeom>
          <a:solidFill>
            <a:srgbClr val="66FF99"/>
          </a:solidFill>
          <a:ln w="12700" cap="rnd">
            <a:solidFill>
              <a:srgbClr val="5490A8"/>
            </a:solidFill>
            <a:round/>
            <a:headEnd type="none" w="sm" len="sm"/>
            <a:tailEnd type="none" w="sm" len="sm"/>
          </a:ln>
        </p:spPr>
        <p:txBody>
          <a:bodyPr/>
          <a:lstStyle/>
          <a:p>
            <a:pPr eaLnBrk="1" fontAlgn="auto" hangingPunct="1">
              <a:spcBef>
                <a:spcPts val="0"/>
              </a:spcBef>
              <a:spcAft>
                <a:spcPts val="0"/>
              </a:spcAft>
              <a:defRPr/>
            </a:pPr>
            <a:endParaRPr kumimoji="0" lang="en-US" sz="1800" b="0" kern="0" dirty="0">
              <a:solidFill>
                <a:srgbClr val="3366CC"/>
              </a:solidFill>
            </a:endParaRPr>
          </a:p>
        </p:txBody>
      </p:sp>
      <p:sp>
        <p:nvSpPr>
          <p:cNvPr id="86" name="Freeform 668">
            <a:extLst>
              <a:ext uri="{FF2B5EF4-FFF2-40B4-BE49-F238E27FC236}">
                <a16:creationId xmlns:a16="http://schemas.microsoft.com/office/drawing/2014/main" id="{1EBDB5E6-F2F0-0D4F-EDE3-7E061B0790FD}"/>
              </a:ext>
            </a:extLst>
          </p:cNvPr>
          <p:cNvSpPr>
            <a:spLocks/>
          </p:cNvSpPr>
          <p:nvPr/>
        </p:nvSpPr>
        <p:spPr bwMode="auto">
          <a:xfrm>
            <a:off x="8800052" y="3870586"/>
            <a:ext cx="379413" cy="414338"/>
          </a:xfrm>
          <a:custGeom>
            <a:avLst/>
            <a:gdLst>
              <a:gd name="T0" fmla="*/ 2147483646 w 264"/>
              <a:gd name="T1" fmla="*/ 0 h 326"/>
              <a:gd name="T2" fmla="*/ 0 w 264"/>
              <a:gd name="T3" fmla="*/ 2147483646 h 326"/>
              <a:gd name="T4" fmla="*/ 2147483646 w 264"/>
              <a:gd name="T5" fmla="*/ 2147483646 h 326"/>
              <a:gd name="T6" fmla="*/ 2147483646 w 264"/>
              <a:gd name="T7" fmla="*/ 2147483646 h 326"/>
              <a:gd name="T8" fmla="*/ 2147483646 w 264"/>
              <a:gd name="T9" fmla="*/ 2147483646 h 326"/>
              <a:gd name="T10" fmla="*/ 2147483646 w 264"/>
              <a:gd name="T11" fmla="*/ 2147483646 h 326"/>
              <a:gd name="T12" fmla="*/ 2147483646 w 264"/>
              <a:gd name="T13" fmla="*/ 0 h 326"/>
              <a:gd name="T14" fmla="*/ 0 60000 65536"/>
              <a:gd name="T15" fmla="*/ 0 60000 65536"/>
              <a:gd name="T16" fmla="*/ 0 60000 65536"/>
              <a:gd name="T17" fmla="*/ 0 60000 65536"/>
              <a:gd name="T18" fmla="*/ 0 60000 65536"/>
              <a:gd name="T19" fmla="*/ 0 60000 65536"/>
              <a:gd name="T20" fmla="*/ 0 60000 65536"/>
              <a:gd name="T21" fmla="*/ 0 w 264"/>
              <a:gd name="T22" fmla="*/ 0 h 326"/>
              <a:gd name="T23" fmla="*/ 264 w 264"/>
              <a:gd name="T24" fmla="*/ 326 h 3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4" h="326">
                <a:moveTo>
                  <a:pt x="54" y="0"/>
                </a:moveTo>
                <a:lnTo>
                  <a:pt x="0" y="63"/>
                </a:lnTo>
                <a:lnTo>
                  <a:pt x="82" y="199"/>
                </a:lnTo>
                <a:lnTo>
                  <a:pt x="199" y="226"/>
                </a:lnTo>
                <a:lnTo>
                  <a:pt x="236" y="325"/>
                </a:lnTo>
                <a:lnTo>
                  <a:pt x="263" y="136"/>
                </a:lnTo>
                <a:lnTo>
                  <a:pt x="54" y="0"/>
                </a:lnTo>
              </a:path>
            </a:pathLst>
          </a:custGeom>
          <a:solidFill>
            <a:srgbClr val="66FF99"/>
          </a:solidFill>
          <a:ln w="12700" cap="rnd">
            <a:solidFill>
              <a:srgbClr val="5490A8"/>
            </a:solidFill>
            <a:round/>
            <a:headEnd type="none" w="sm" len="sm"/>
            <a:tailEnd type="none" w="sm" len="sm"/>
          </a:ln>
        </p:spPr>
        <p:txBody>
          <a:bodyPr/>
          <a:lstStyle/>
          <a:p>
            <a:pPr eaLnBrk="1" fontAlgn="auto" hangingPunct="1">
              <a:spcBef>
                <a:spcPts val="0"/>
              </a:spcBef>
              <a:spcAft>
                <a:spcPts val="0"/>
              </a:spcAft>
              <a:defRPr/>
            </a:pPr>
            <a:endParaRPr kumimoji="0" lang="en-US" sz="1800" b="0" kern="0" dirty="0">
              <a:solidFill>
                <a:srgbClr val="3366CC"/>
              </a:solidFill>
            </a:endParaRPr>
          </a:p>
        </p:txBody>
      </p:sp>
      <p:sp>
        <p:nvSpPr>
          <p:cNvPr id="87" name="Freeform 669">
            <a:extLst>
              <a:ext uri="{FF2B5EF4-FFF2-40B4-BE49-F238E27FC236}">
                <a16:creationId xmlns:a16="http://schemas.microsoft.com/office/drawing/2014/main" id="{9BB1EF18-9D82-689F-E6B3-19F21AC6E014}"/>
              </a:ext>
            </a:extLst>
          </p:cNvPr>
          <p:cNvSpPr>
            <a:spLocks/>
          </p:cNvSpPr>
          <p:nvPr/>
        </p:nvSpPr>
        <p:spPr bwMode="auto">
          <a:xfrm>
            <a:off x="8257127" y="3756286"/>
            <a:ext cx="544513" cy="482600"/>
          </a:xfrm>
          <a:custGeom>
            <a:avLst/>
            <a:gdLst>
              <a:gd name="T0" fmla="*/ 2147483646 w 380"/>
              <a:gd name="T1" fmla="*/ 0 h 380"/>
              <a:gd name="T2" fmla="*/ 2147483646 w 380"/>
              <a:gd name="T3" fmla="*/ 0 h 380"/>
              <a:gd name="T4" fmla="*/ 0 w 380"/>
              <a:gd name="T5" fmla="*/ 2147483646 h 380"/>
              <a:gd name="T6" fmla="*/ 2147483646 w 380"/>
              <a:gd name="T7" fmla="*/ 2147483646 h 380"/>
              <a:gd name="T8" fmla="*/ 2147483646 w 380"/>
              <a:gd name="T9" fmla="*/ 2147483646 h 380"/>
              <a:gd name="T10" fmla="*/ 2147483646 w 380"/>
              <a:gd name="T11" fmla="*/ 2147483646 h 380"/>
              <a:gd name="T12" fmla="*/ 2147483646 w 380"/>
              <a:gd name="T13" fmla="*/ 2147483646 h 380"/>
              <a:gd name="T14" fmla="*/ 2147483646 w 380"/>
              <a:gd name="T15" fmla="*/ 2147483646 h 380"/>
              <a:gd name="T16" fmla="*/ 2147483646 w 380"/>
              <a:gd name="T17" fmla="*/ 2147483646 h 380"/>
              <a:gd name="T18" fmla="*/ 2147483646 w 380"/>
              <a:gd name="T19" fmla="*/ 2147483646 h 380"/>
              <a:gd name="T20" fmla="*/ 2147483646 w 380"/>
              <a:gd name="T21" fmla="*/ 2147483646 h 380"/>
              <a:gd name="T22" fmla="*/ 2147483646 w 380"/>
              <a:gd name="T23" fmla="*/ 2147483646 h 380"/>
              <a:gd name="T24" fmla="*/ 2147483646 w 380"/>
              <a:gd name="T25" fmla="*/ 0 h 3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0"/>
              <a:gd name="T40" fmla="*/ 0 h 380"/>
              <a:gd name="T41" fmla="*/ 380 w 380"/>
              <a:gd name="T42" fmla="*/ 380 h 3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0" h="380">
                <a:moveTo>
                  <a:pt x="54" y="0"/>
                </a:moveTo>
                <a:lnTo>
                  <a:pt x="27" y="0"/>
                </a:lnTo>
                <a:lnTo>
                  <a:pt x="0" y="90"/>
                </a:lnTo>
                <a:lnTo>
                  <a:pt x="54" y="154"/>
                </a:lnTo>
                <a:lnTo>
                  <a:pt x="118" y="290"/>
                </a:lnTo>
                <a:lnTo>
                  <a:pt x="172" y="353"/>
                </a:lnTo>
                <a:lnTo>
                  <a:pt x="261" y="353"/>
                </a:lnTo>
                <a:lnTo>
                  <a:pt x="316" y="379"/>
                </a:lnTo>
                <a:lnTo>
                  <a:pt x="379" y="353"/>
                </a:lnTo>
                <a:lnTo>
                  <a:pt x="199" y="154"/>
                </a:lnTo>
                <a:lnTo>
                  <a:pt x="172" y="63"/>
                </a:lnTo>
                <a:lnTo>
                  <a:pt x="81" y="63"/>
                </a:lnTo>
                <a:lnTo>
                  <a:pt x="54" y="0"/>
                </a:lnTo>
              </a:path>
            </a:pathLst>
          </a:custGeom>
          <a:solidFill>
            <a:srgbClr val="66FF99"/>
          </a:solidFill>
          <a:ln w="12700" cap="rnd">
            <a:solidFill>
              <a:srgbClr val="5490A8"/>
            </a:solidFill>
            <a:round/>
            <a:headEnd type="none" w="sm" len="sm"/>
            <a:tailEnd type="none" w="sm" len="sm"/>
          </a:ln>
        </p:spPr>
        <p:txBody>
          <a:bodyPr/>
          <a:lstStyle/>
          <a:p>
            <a:pPr eaLnBrk="1" fontAlgn="auto" hangingPunct="1">
              <a:spcBef>
                <a:spcPts val="0"/>
              </a:spcBef>
              <a:spcAft>
                <a:spcPts val="0"/>
              </a:spcAft>
              <a:defRPr/>
            </a:pPr>
            <a:endParaRPr kumimoji="0" lang="en-US" sz="1800" b="0" kern="0" dirty="0">
              <a:solidFill>
                <a:srgbClr val="3366CC"/>
              </a:solidFill>
            </a:endParaRPr>
          </a:p>
        </p:txBody>
      </p:sp>
      <p:sp>
        <p:nvSpPr>
          <p:cNvPr id="88" name="Freeform 670">
            <a:extLst>
              <a:ext uri="{FF2B5EF4-FFF2-40B4-BE49-F238E27FC236}">
                <a16:creationId xmlns:a16="http://schemas.microsoft.com/office/drawing/2014/main" id="{05A00B1E-6C16-9573-24D8-B3864C0F6E84}"/>
              </a:ext>
            </a:extLst>
          </p:cNvPr>
          <p:cNvSpPr>
            <a:spLocks/>
          </p:cNvSpPr>
          <p:nvPr/>
        </p:nvSpPr>
        <p:spPr bwMode="auto">
          <a:xfrm>
            <a:off x="8257127" y="3949961"/>
            <a:ext cx="544513" cy="655638"/>
          </a:xfrm>
          <a:custGeom>
            <a:avLst/>
            <a:gdLst>
              <a:gd name="T0" fmla="*/ 2147483646 w 380"/>
              <a:gd name="T1" fmla="*/ 0 h 515"/>
              <a:gd name="T2" fmla="*/ 0 w 380"/>
              <a:gd name="T3" fmla="*/ 2147483646 h 515"/>
              <a:gd name="T4" fmla="*/ 0 w 380"/>
              <a:gd name="T5" fmla="*/ 2147483646 h 515"/>
              <a:gd name="T6" fmla="*/ 2147483646 w 380"/>
              <a:gd name="T7" fmla="*/ 2147483646 h 515"/>
              <a:gd name="T8" fmla="*/ 2147483646 w 380"/>
              <a:gd name="T9" fmla="*/ 2147483646 h 515"/>
              <a:gd name="T10" fmla="*/ 2147483646 w 380"/>
              <a:gd name="T11" fmla="*/ 2147483646 h 515"/>
              <a:gd name="T12" fmla="*/ 2147483646 w 380"/>
              <a:gd name="T13" fmla="*/ 2147483646 h 515"/>
              <a:gd name="T14" fmla="*/ 2147483646 w 380"/>
              <a:gd name="T15" fmla="*/ 2147483646 h 515"/>
              <a:gd name="T16" fmla="*/ 2147483646 w 380"/>
              <a:gd name="T17" fmla="*/ 2147483646 h 515"/>
              <a:gd name="T18" fmla="*/ 2147483646 w 380"/>
              <a:gd name="T19" fmla="*/ 2147483646 h 515"/>
              <a:gd name="T20" fmla="*/ 2147483646 w 380"/>
              <a:gd name="T21" fmla="*/ 2147483646 h 515"/>
              <a:gd name="T22" fmla="*/ 2147483646 w 380"/>
              <a:gd name="T23" fmla="*/ 2147483646 h 515"/>
              <a:gd name="T24" fmla="*/ 2147483646 w 380"/>
              <a:gd name="T25" fmla="*/ 2147483646 h 515"/>
              <a:gd name="T26" fmla="*/ 2147483646 w 380"/>
              <a:gd name="T27" fmla="*/ 0 h 51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80"/>
              <a:gd name="T43" fmla="*/ 0 h 515"/>
              <a:gd name="T44" fmla="*/ 380 w 380"/>
              <a:gd name="T45" fmla="*/ 515 h 51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80" h="515">
                <a:moveTo>
                  <a:pt x="54" y="0"/>
                </a:moveTo>
                <a:lnTo>
                  <a:pt x="0" y="36"/>
                </a:lnTo>
                <a:lnTo>
                  <a:pt x="0" y="100"/>
                </a:lnTo>
                <a:lnTo>
                  <a:pt x="81" y="225"/>
                </a:lnTo>
                <a:lnTo>
                  <a:pt x="235" y="325"/>
                </a:lnTo>
                <a:lnTo>
                  <a:pt x="316" y="415"/>
                </a:lnTo>
                <a:lnTo>
                  <a:pt x="343" y="514"/>
                </a:lnTo>
                <a:lnTo>
                  <a:pt x="379" y="450"/>
                </a:lnTo>
                <a:lnTo>
                  <a:pt x="379" y="325"/>
                </a:lnTo>
                <a:lnTo>
                  <a:pt x="316" y="225"/>
                </a:lnTo>
                <a:lnTo>
                  <a:pt x="261" y="199"/>
                </a:lnTo>
                <a:lnTo>
                  <a:pt x="172" y="199"/>
                </a:lnTo>
                <a:lnTo>
                  <a:pt x="118" y="136"/>
                </a:lnTo>
                <a:lnTo>
                  <a:pt x="54" y="0"/>
                </a:lnTo>
              </a:path>
            </a:pathLst>
          </a:custGeom>
          <a:solidFill>
            <a:srgbClr val="66FF99"/>
          </a:solidFill>
          <a:ln w="12700" cap="rnd">
            <a:solidFill>
              <a:srgbClr val="5490A8"/>
            </a:solidFill>
            <a:round/>
            <a:headEnd type="none" w="sm" len="sm"/>
            <a:tailEnd type="none" w="sm" len="sm"/>
          </a:ln>
        </p:spPr>
        <p:txBody>
          <a:bodyPr/>
          <a:lstStyle/>
          <a:p>
            <a:pPr eaLnBrk="1" fontAlgn="auto" hangingPunct="1">
              <a:spcBef>
                <a:spcPts val="0"/>
              </a:spcBef>
              <a:spcAft>
                <a:spcPts val="0"/>
              </a:spcAft>
              <a:defRPr/>
            </a:pPr>
            <a:endParaRPr kumimoji="0" lang="en-US" sz="1800" b="0" kern="0" dirty="0">
              <a:solidFill>
                <a:srgbClr val="3366CC"/>
              </a:solidFill>
            </a:endParaRPr>
          </a:p>
        </p:txBody>
      </p:sp>
      <p:sp>
        <p:nvSpPr>
          <p:cNvPr id="89" name="Freeform 671">
            <a:extLst>
              <a:ext uri="{FF2B5EF4-FFF2-40B4-BE49-F238E27FC236}">
                <a16:creationId xmlns:a16="http://schemas.microsoft.com/office/drawing/2014/main" id="{8075BA8E-2A50-72CC-4DFB-D7C6638C2ADE}"/>
              </a:ext>
            </a:extLst>
          </p:cNvPr>
          <p:cNvSpPr>
            <a:spLocks/>
          </p:cNvSpPr>
          <p:nvPr/>
        </p:nvSpPr>
        <p:spPr bwMode="auto">
          <a:xfrm>
            <a:off x="8092027" y="4078549"/>
            <a:ext cx="620713" cy="446087"/>
          </a:xfrm>
          <a:custGeom>
            <a:avLst/>
            <a:gdLst>
              <a:gd name="T0" fmla="*/ 2147483646 w 433"/>
              <a:gd name="T1" fmla="*/ 0 h 352"/>
              <a:gd name="T2" fmla="*/ 0 w 433"/>
              <a:gd name="T3" fmla="*/ 2147483646 h 352"/>
              <a:gd name="T4" fmla="*/ 2147483646 w 433"/>
              <a:gd name="T5" fmla="*/ 2147483646 h 352"/>
              <a:gd name="T6" fmla="*/ 2147483646 w 433"/>
              <a:gd name="T7" fmla="*/ 2147483646 h 352"/>
              <a:gd name="T8" fmla="*/ 2147483646 w 433"/>
              <a:gd name="T9" fmla="*/ 2147483646 h 352"/>
              <a:gd name="T10" fmla="*/ 2147483646 w 433"/>
              <a:gd name="T11" fmla="*/ 2147483646 h 352"/>
              <a:gd name="T12" fmla="*/ 2147483646 w 433"/>
              <a:gd name="T13" fmla="*/ 2147483646 h 352"/>
              <a:gd name="T14" fmla="*/ 2147483646 w 433"/>
              <a:gd name="T15" fmla="*/ 2147483646 h 352"/>
              <a:gd name="T16" fmla="*/ 2147483646 w 433"/>
              <a:gd name="T17" fmla="*/ 0 h 3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33"/>
              <a:gd name="T28" fmla="*/ 0 h 352"/>
              <a:gd name="T29" fmla="*/ 433 w 433"/>
              <a:gd name="T30" fmla="*/ 352 h 3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33" h="352">
                <a:moveTo>
                  <a:pt x="116" y="0"/>
                </a:moveTo>
                <a:lnTo>
                  <a:pt x="0" y="100"/>
                </a:lnTo>
                <a:lnTo>
                  <a:pt x="144" y="225"/>
                </a:lnTo>
                <a:lnTo>
                  <a:pt x="144" y="252"/>
                </a:lnTo>
                <a:lnTo>
                  <a:pt x="288" y="351"/>
                </a:lnTo>
                <a:lnTo>
                  <a:pt x="432" y="316"/>
                </a:lnTo>
                <a:lnTo>
                  <a:pt x="352" y="225"/>
                </a:lnTo>
                <a:lnTo>
                  <a:pt x="198" y="126"/>
                </a:lnTo>
                <a:lnTo>
                  <a:pt x="116" y="0"/>
                </a:lnTo>
              </a:path>
            </a:pathLst>
          </a:custGeom>
          <a:solidFill>
            <a:srgbClr val="66FF99"/>
          </a:solidFill>
          <a:ln w="12700" cap="rnd">
            <a:solidFill>
              <a:srgbClr val="5490A8"/>
            </a:solidFill>
            <a:round/>
            <a:headEnd type="none" w="sm" len="sm"/>
            <a:tailEnd type="none" w="sm" len="sm"/>
          </a:ln>
        </p:spPr>
        <p:txBody>
          <a:bodyPr/>
          <a:lstStyle/>
          <a:p>
            <a:pPr eaLnBrk="1" fontAlgn="auto" hangingPunct="1">
              <a:spcBef>
                <a:spcPts val="0"/>
              </a:spcBef>
              <a:spcAft>
                <a:spcPts val="0"/>
              </a:spcAft>
              <a:defRPr/>
            </a:pPr>
            <a:endParaRPr kumimoji="0" lang="en-US" sz="1800" b="0" kern="0" dirty="0">
              <a:solidFill>
                <a:srgbClr val="3366CC"/>
              </a:solidFill>
            </a:endParaRPr>
          </a:p>
        </p:txBody>
      </p:sp>
      <p:sp>
        <p:nvSpPr>
          <p:cNvPr id="90" name="Freeform 672">
            <a:extLst>
              <a:ext uri="{FF2B5EF4-FFF2-40B4-BE49-F238E27FC236}">
                <a16:creationId xmlns:a16="http://schemas.microsoft.com/office/drawing/2014/main" id="{E0AF753A-5632-38EC-4F8D-3858A8F9BDCB}"/>
              </a:ext>
            </a:extLst>
          </p:cNvPr>
          <p:cNvSpPr>
            <a:spLocks/>
          </p:cNvSpPr>
          <p:nvPr/>
        </p:nvSpPr>
        <p:spPr bwMode="auto">
          <a:xfrm>
            <a:off x="8168227" y="4397636"/>
            <a:ext cx="582613" cy="285750"/>
          </a:xfrm>
          <a:custGeom>
            <a:avLst/>
            <a:gdLst>
              <a:gd name="T0" fmla="*/ 2147483646 w 407"/>
              <a:gd name="T1" fmla="*/ 0 h 225"/>
              <a:gd name="T2" fmla="*/ 0 w 407"/>
              <a:gd name="T3" fmla="*/ 2147483646 h 225"/>
              <a:gd name="T4" fmla="*/ 2147483646 w 407"/>
              <a:gd name="T5" fmla="*/ 2147483646 h 225"/>
              <a:gd name="T6" fmla="*/ 2147483646 w 407"/>
              <a:gd name="T7" fmla="*/ 2147483646 h 225"/>
              <a:gd name="T8" fmla="*/ 2147483646 w 407"/>
              <a:gd name="T9" fmla="*/ 2147483646 h 225"/>
              <a:gd name="T10" fmla="*/ 2147483646 w 407"/>
              <a:gd name="T11" fmla="*/ 2147483646 h 225"/>
              <a:gd name="T12" fmla="*/ 2147483646 w 407"/>
              <a:gd name="T13" fmla="*/ 2147483646 h 225"/>
              <a:gd name="T14" fmla="*/ 2147483646 w 407"/>
              <a:gd name="T15" fmla="*/ 2147483646 h 225"/>
              <a:gd name="T16" fmla="*/ 2147483646 w 407"/>
              <a:gd name="T17" fmla="*/ 2147483646 h 225"/>
              <a:gd name="T18" fmla="*/ 2147483646 w 407"/>
              <a:gd name="T19" fmla="*/ 0 h 2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7"/>
              <a:gd name="T31" fmla="*/ 0 h 225"/>
              <a:gd name="T32" fmla="*/ 407 w 407"/>
              <a:gd name="T33" fmla="*/ 225 h 22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7" h="225">
                <a:moveTo>
                  <a:pt x="90" y="0"/>
                </a:moveTo>
                <a:lnTo>
                  <a:pt x="0" y="63"/>
                </a:lnTo>
                <a:lnTo>
                  <a:pt x="63" y="126"/>
                </a:lnTo>
                <a:lnTo>
                  <a:pt x="145" y="189"/>
                </a:lnTo>
                <a:lnTo>
                  <a:pt x="262" y="224"/>
                </a:lnTo>
                <a:lnTo>
                  <a:pt x="298" y="162"/>
                </a:lnTo>
                <a:lnTo>
                  <a:pt x="406" y="162"/>
                </a:lnTo>
                <a:lnTo>
                  <a:pt x="379" y="63"/>
                </a:lnTo>
                <a:lnTo>
                  <a:pt x="235" y="98"/>
                </a:lnTo>
                <a:lnTo>
                  <a:pt x="90" y="0"/>
                </a:lnTo>
              </a:path>
            </a:pathLst>
          </a:custGeom>
          <a:solidFill>
            <a:srgbClr val="66FF99"/>
          </a:solidFill>
          <a:ln w="12700" cap="rnd">
            <a:solidFill>
              <a:srgbClr val="5490A8"/>
            </a:solidFill>
            <a:round/>
            <a:headEnd type="none" w="sm" len="sm"/>
            <a:tailEnd type="none" w="sm" len="sm"/>
          </a:ln>
        </p:spPr>
        <p:txBody>
          <a:bodyPr/>
          <a:lstStyle/>
          <a:p>
            <a:pPr eaLnBrk="1" fontAlgn="auto" hangingPunct="1">
              <a:spcBef>
                <a:spcPts val="0"/>
              </a:spcBef>
              <a:spcAft>
                <a:spcPts val="0"/>
              </a:spcAft>
              <a:defRPr/>
            </a:pPr>
            <a:endParaRPr kumimoji="0" lang="en-US" sz="1800" b="0" kern="0" dirty="0">
              <a:solidFill>
                <a:srgbClr val="3366CC"/>
              </a:solidFill>
            </a:endParaRPr>
          </a:p>
        </p:txBody>
      </p:sp>
      <p:sp>
        <p:nvSpPr>
          <p:cNvPr id="91" name="Freeform 673">
            <a:extLst>
              <a:ext uri="{FF2B5EF4-FFF2-40B4-BE49-F238E27FC236}">
                <a16:creationId xmlns:a16="http://schemas.microsoft.com/office/drawing/2014/main" id="{D242FAB5-6A14-39D6-E44E-1D51D2C6180A}"/>
              </a:ext>
            </a:extLst>
          </p:cNvPr>
          <p:cNvSpPr>
            <a:spLocks/>
          </p:cNvSpPr>
          <p:nvPr/>
        </p:nvSpPr>
        <p:spPr bwMode="auto">
          <a:xfrm>
            <a:off x="8219027" y="4557974"/>
            <a:ext cx="415925" cy="333375"/>
          </a:xfrm>
          <a:custGeom>
            <a:avLst/>
            <a:gdLst>
              <a:gd name="T0" fmla="*/ 2147483646 w 290"/>
              <a:gd name="T1" fmla="*/ 0 h 262"/>
              <a:gd name="T2" fmla="*/ 0 w 290"/>
              <a:gd name="T3" fmla="*/ 2147483646 h 262"/>
              <a:gd name="T4" fmla="*/ 0 w 290"/>
              <a:gd name="T5" fmla="*/ 2147483646 h 262"/>
              <a:gd name="T6" fmla="*/ 2147483646 w 290"/>
              <a:gd name="T7" fmla="*/ 2147483646 h 262"/>
              <a:gd name="T8" fmla="*/ 2147483646 w 290"/>
              <a:gd name="T9" fmla="*/ 2147483646 h 262"/>
              <a:gd name="T10" fmla="*/ 2147483646 w 290"/>
              <a:gd name="T11" fmla="*/ 2147483646 h 262"/>
              <a:gd name="T12" fmla="*/ 2147483646 w 290"/>
              <a:gd name="T13" fmla="*/ 2147483646 h 262"/>
              <a:gd name="T14" fmla="*/ 2147483646 w 290"/>
              <a:gd name="T15" fmla="*/ 2147483646 h 262"/>
              <a:gd name="T16" fmla="*/ 2147483646 w 290"/>
              <a:gd name="T17" fmla="*/ 0 h 2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90"/>
              <a:gd name="T28" fmla="*/ 0 h 262"/>
              <a:gd name="T29" fmla="*/ 290 w 290"/>
              <a:gd name="T30" fmla="*/ 262 h 26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90" h="262">
                <a:moveTo>
                  <a:pt x="27" y="0"/>
                </a:moveTo>
                <a:lnTo>
                  <a:pt x="0" y="98"/>
                </a:lnTo>
                <a:lnTo>
                  <a:pt x="0" y="161"/>
                </a:lnTo>
                <a:lnTo>
                  <a:pt x="199" y="198"/>
                </a:lnTo>
                <a:lnTo>
                  <a:pt x="227" y="261"/>
                </a:lnTo>
                <a:lnTo>
                  <a:pt x="289" y="225"/>
                </a:lnTo>
                <a:lnTo>
                  <a:pt x="227" y="98"/>
                </a:lnTo>
                <a:lnTo>
                  <a:pt x="109" y="63"/>
                </a:lnTo>
                <a:lnTo>
                  <a:pt x="27" y="0"/>
                </a:lnTo>
              </a:path>
            </a:pathLst>
          </a:custGeom>
          <a:solidFill>
            <a:srgbClr val="66FF99"/>
          </a:solidFill>
          <a:ln w="12700" cap="rnd">
            <a:solidFill>
              <a:srgbClr val="5490A8"/>
            </a:solidFill>
            <a:round/>
            <a:headEnd type="none" w="sm" len="sm"/>
            <a:tailEnd type="none" w="sm" len="sm"/>
          </a:ln>
        </p:spPr>
        <p:txBody>
          <a:bodyPr/>
          <a:lstStyle/>
          <a:p>
            <a:pPr eaLnBrk="1" fontAlgn="auto" hangingPunct="1">
              <a:spcBef>
                <a:spcPts val="0"/>
              </a:spcBef>
              <a:spcAft>
                <a:spcPts val="0"/>
              </a:spcAft>
              <a:defRPr/>
            </a:pPr>
            <a:endParaRPr kumimoji="0" lang="en-US" sz="1800" b="0" kern="0" dirty="0">
              <a:solidFill>
                <a:srgbClr val="3366CC"/>
              </a:solidFill>
            </a:endParaRPr>
          </a:p>
        </p:txBody>
      </p:sp>
      <p:sp>
        <p:nvSpPr>
          <p:cNvPr id="92" name="Freeform 674">
            <a:extLst>
              <a:ext uri="{FF2B5EF4-FFF2-40B4-BE49-F238E27FC236}">
                <a16:creationId xmlns:a16="http://schemas.microsoft.com/office/drawing/2014/main" id="{E3328EED-C3B4-33FA-2EBD-1F06C116A9F9}"/>
              </a:ext>
            </a:extLst>
          </p:cNvPr>
          <p:cNvSpPr>
            <a:spLocks/>
          </p:cNvSpPr>
          <p:nvPr/>
        </p:nvSpPr>
        <p:spPr bwMode="auto">
          <a:xfrm>
            <a:off x="8298402" y="4843724"/>
            <a:ext cx="544513" cy="366712"/>
          </a:xfrm>
          <a:custGeom>
            <a:avLst/>
            <a:gdLst>
              <a:gd name="T0" fmla="*/ 2147483646 w 380"/>
              <a:gd name="T1" fmla="*/ 0 h 289"/>
              <a:gd name="T2" fmla="*/ 2147483646 w 380"/>
              <a:gd name="T3" fmla="*/ 2147483646 h 289"/>
              <a:gd name="T4" fmla="*/ 0 w 380"/>
              <a:gd name="T5" fmla="*/ 2147483646 h 289"/>
              <a:gd name="T6" fmla="*/ 2147483646 w 380"/>
              <a:gd name="T7" fmla="*/ 2147483646 h 289"/>
              <a:gd name="T8" fmla="*/ 2147483646 w 380"/>
              <a:gd name="T9" fmla="*/ 2147483646 h 289"/>
              <a:gd name="T10" fmla="*/ 2147483646 w 380"/>
              <a:gd name="T11" fmla="*/ 2147483646 h 289"/>
              <a:gd name="T12" fmla="*/ 2147483646 w 380"/>
              <a:gd name="T13" fmla="*/ 2147483646 h 289"/>
              <a:gd name="T14" fmla="*/ 2147483646 w 380"/>
              <a:gd name="T15" fmla="*/ 2147483646 h 289"/>
              <a:gd name="T16" fmla="*/ 2147483646 w 380"/>
              <a:gd name="T17" fmla="*/ 0 h 289"/>
              <a:gd name="T18" fmla="*/ 2147483646 w 380"/>
              <a:gd name="T19" fmla="*/ 0 h 2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80"/>
              <a:gd name="T31" fmla="*/ 0 h 289"/>
              <a:gd name="T32" fmla="*/ 380 w 380"/>
              <a:gd name="T33" fmla="*/ 289 h 28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80" h="289">
                <a:moveTo>
                  <a:pt x="234" y="0"/>
                </a:moveTo>
                <a:lnTo>
                  <a:pt x="172" y="36"/>
                </a:lnTo>
                <a:lnTo>
                  <a:pt x="0" y="163"/>
                </a:lnTo>
                <a:lnTo>
                  <a:pt x="145" y="190"/>
                </a:lnTo>
                <a:lnTo>
                  <a:pt x="172" y="288"/>
                </a:lnTo>
                <a:lnTo>
                  <a:pt x="234" y="252"/>
                </a:lnTo>
                <a:lnTo>
                  <a:pt x="352" y="190"/>
                </a:lnTo>
                <a:lnTo>
                  <a:pt x="379" y="63"/>
                </a:lnTo>
                <a:lnTo>
                  <a:pt x="261" y="0"/>
                </a:lnTo>
                <a:lnTo>
                  <a:pt x="234" y="0"/>
                </a:lnTo>
              </a:path>
            </a:pathLst>
          </a:custGeom>
          <a:solidFill>
            <a:srgbClr val="FFFF99"/>
          </a:solidFill>
          <a:ln w="12700" cap="rnd">
            <a:solidFill>
              <a:srgbClr val="5490A8"/>
            </a:solidFill>
            <a:round/>
            <a:headEnd type="none" w="sm" len="sm"/>
            <a:tailEnd type="none" w="sm" len="sm"/>
          </a:ln>
        </p:spPr>
        <p:txBody>
          <a:bodyPr/>
          <a:lstStyle/>
          <a:p>
            <a:pPr eaLnBrk="1" fontAlgn="auto" hangingPunct="1">
              <a:spcBef>
                <a:spcPts val="0"/>
              </a:spcBef>
              <a:spcAft>
                <a:spcPts val="0"/>
              </a:spcAft>
              <a:defRPr/>
            </a:pPr>
            <a:endParaRPr kumimoji="0" lang="en-US" sz="1800" b="0" kern="0" dirty="0">
              <a:solidFill>
                <a:srgbClr val="3366CC"/>
              </a:solidFill>
            </a:endParaRPr>
          </a:p>
        </p:txBody>
      </p:sp>
      <p:sp>
        <p:nvSpPr>
          <p:cNvPr id="93" name="Freeform 675">
            <a:extLst>
              <a:ext uri="{FF2B5EF4-FFF2-40B4-BE49-F238E27FC236}">
                <a16:creationId xmlns:a16="http://schemas.microsoft.com/office/drawing/2014/main" id="{003E3661-24F1-06CC-793D-25F003692901}"/>
              </a:ext>
            </a:extLst>
          </p:cNvPr>
          <p:cNvSpPr>
            <a:spLocks/>
          </p:cNvSpPr>
          <p:nvPr/>
        </p:nvSpPr>
        <p:spPr bwMode="auto">
          <a:xfrm>
            <a:off x="8595265" y="4923099"/>
            <a:ext cx="454025" cy="687387"/>
          </a:xfrm>
          <a:custGeom>
            <a:avLst/>
            <a:gdLst>
              <a:gd name="T0" fmla="*/ 2147483646 w 316"/>
              <a:gd name="T1" fmla="*/ 2147483646 h 540"/>
              <a:gd name="T2" fmla="*/ 2147483646 w 316"/>
              <a:gd name="T3" fmla="*/ 2147483646 h 540"/>
              <a:gd name="T4" fmla="*/ 0 w 316"/>
              <a:gd name="T5" fmla="*/ 2147483646 h 540"/>
              <a:gd name="T6" fmla="*/ 0 w 316"/>
              <a:gd name="T7" fmla="*/ 2147483646 h 540"/>
              <a:gd name="T8" fmla="*/ 2147483646 w 316"/>
              <a:gd name="T9" fmla="*/ 2147483646 h 540"/>
              <a:gd name="T10" fmla="*/ 2147483646 w 316"/>
              <a:gd name="T11" fmla="*/ 0 h 540"/>
              <a:gd name="T12" fmla="*/ 2147483646 w 316"/>
              <a:gd name="T13" fmla="*/ 2147483646 h 540"/>
              <a:gd name="T14" fmla="*/ 2147483646 w 316"/>
              <a:gd name="T15" fmla="*/ 2147483646 h 540"/>
              <a:gd name="T16" fmla="*/ 0 60000 65536"/>
              <a:gd name="T17" fmla="*/ 0 60000 65536"/>
              <a:gd name="T18" fmla="*/ 0 60000 65536"/>
              <a:gd name="T19" fmla="*/ 0 60000 65536"/>
              <a:gd name="T20" fmla="*/ 0 60000 65536"/>
              <a:gd name="T21" fmla="*/ 0 60000 65536"/>
              <a:gd name="T22" fmla="*/ 0 60000 65536"/>
              <a:gd name="T23" fmla="*/ 0 60000 65536"/>
              <a:gd name="T24" fmla="*/ 0 w 316"/>
              <a:gd name="T25" fmla="*/ 0 h 540"/>
              <a:gd name="T26" fmla="*/ 316 w 316"/>
              <a:gd name="T27" fmla="*/ 540 h 54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6" h="540">
                <a:moveTo>
                  <a:pt x="26" y="189"/>
                </a:moveTo>
                <a:lnTo>
                  <a:pt x="53" y="288"/>
                </a:lnTo>
                <a:lnTo>
                  <a:pt x="0" y="450"/>
                </a:lnTo>
                <a:lnTo>
                  <a:pt x="0" y="539"/>
                </a:lnTo>
                <a:lnTo>
                  <a:pt x="315" y="225"/>
                </a:lnTo>
                <a:lnTo>
                  <a:pt x="170" y="0"/>
                </a:lnTo>
                <a:lnTo>
                  <a:pt x="143" y="127"/>
                </a:lnTo>
                <a:lnTo>
                  <a:pt x="26" y="189"/>
                </a:lnTo>
              </a:path>
            </a:pathLst>
          </a:custGeom>
          <a:solidFill>
            <a:srgbClr val="66FF99"/>
          </a:solidFill>
          <a:ln w="12700" cap="rnd">
            <a:solidFill>
              <a:srgbClr val="5490A8"/>
            </a:solidFill>
            <a:round/>
            <a:headEnd type="none" w="sm" len="sm"/>
            <a:tailEnd type="none" w="sm" len="sm"/>
          </a:ln>
        </p:spPr>
        <p:txBody>
          <a:bodyPr/>
          <a:lstStyle/>
          <a:p>
            <a:pPr eaLnBrk="1" fontAlgn="auto" hangingPunct="1">
              <a:spcBef>
                <a:spcPts val="0"/>
              </a:spcBef>
              <a:spcAft>
                <a:spcPts val="0"/>
              </a:spcAft>
              <a:defRPr/>
            </a:pPr>
            <a:endParaRPr kumimoji="0" lang="en-US" sz="1800" b="0" kern="0" dirty="0">
              <a:solidFill>
                <a:srgbClr val="3366CC"/>
              </a:solidFill>
            </a:endParaRPr>
          </a:p>
        </p:txBody>
      </p:sp>
      <p:sp>
        <p:nvSpPr>
          <p:cNvPr id="94" name="Freeform 676">
            <a:extLst>
              <a:ext uri="{FF2B5EF4-FFF2-40B4-BE49-F238E27FC236}">
                <a16:creationId xmlns:a16="http://schemas.microsoft.com/office/drawing/2014/main" id="{316859A8-2484-9F0F-4504-EB7CDE45F8C3}"/>
              </a:ext>
            </a:extLst>
          </p:cNvPr>
          <p:cNvSpPr>
            <a:spLocks/>
          </p:cNvSpPr>
          <p:nvPr/>
        </p:nvSpPr>
        <p:spPr bwMode="auto">
          <a:xfrm>
            <a:off x="8595265" y="5208849"/>
            <a:ext cx="544512" cy="482600"/>
          </a:xfrm>
          <a:custGeom>
            <a:avLst/>
            <a:gdLst>
              <a:gd name="T0" fmla="*/ 0 w 380"/>
              <a:gd name="T1" fmla="*/ 2147483646 h 379"/>
              <a:gd name="T2" fmla="*/ 0 w 380"/>
              <a:gd name="T3" fmla="*/ 2147483646 h 379"/>
              <a:gd name="T4" fmla="*/ 2147483646 w 380"/>
              <a:gd name="T5" fmla="*/ 2147483646 h 379"/>
              <a:gd name="T6" fmla="*/ 2147483646 w 380"/>
              <a:gd name="T7" fmla="*/ 2147483646 h 379"/>
              <a:gd name="T8" fmla="*/ 2147483646 w 380"/>
              <a:gd name="T9" fmla="*/ 0 h 379"/>
              <a:gd name="T10" fmla="*/ 2147483646 w 380"/>
              <a:gd name="T11" fmla="*/ 0 h 379"/>
              <a:gd name="T12" fmla="*/ 0 w 380"/>
              <a:gd name="T13" fmla="*/ 2147483646 h 379"/>
              <a:gd name="T14" fmla="*/ 0 60000 65536"/>
              <a:gd name="T15" fmla="*/ 0 60000 65536"/>
              <a:gd name="T16" fmla="*/ 0 60000 65536"/>
              <a:gd name="T17" fmla="*/ 0 60000 65536"/>
              <a:gd name="T18" fmla="*/ 0 60000 65536"/>
              <a:gd name="T19" fmla="*/ 0 60000 65536"/>
              <a:gd name="T20" fmla="*/ 0 60000 65536"/>
              <a:gd name="T21" fmla="*/ 0 w 380"/>
              <a:gd name="T22" fmla="*/ 0 h 379"/>
              <a:gd name="T23" fmla="*/ 380 w 380"/>
              <a:gd name="T24" fmla="*/ 379 h 37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0" h="379">
                <a:moveTo>
                  <a:pt x="0" y="315"/>
                </a:moveTo>
                <a:lnTo>
                  <a:pt x="0" y="378"/>
                </a:lnTo>
                <a:lnTo>
                  <a:pt x="316" y="351"/>
                </a:lnTo>
                <a:lnTo>
                  <a:pt x="316" y="91"/>
                </a:lnTo>
                <a:lnTo>
                  <a:pt x="379" y="0"/>
                </a:lnTo>
                <a:lnTo>
                  <a:pt x="316" y="0"/>
                </a:lnTo>
                <a:lnTo>
                  <a:pt x="0" y="315"/>
                </a:lnTo>
              </a:path>
            </a:pathLst>
          </a:custGeom>
          <a:solidFill>
            <a:srgbClr val="66FF99"/>
          </a:solidFill>
          <a:ln w="12700" cap="rnd">
            <a:solidFill>
              <a:srgbClr val="5490A8"/>
            </a:solidFill>
            <a:round/>
            <a:headEnd type="none" w="sm" len="sm"/>
            <a:tailEnd type="none" w="sm" len="sm"/>
          </a:ln>
        </p:spPr>
        <p:txBody>
          <a:bodyPr/>
          <a:lstStyle/>
          <a:p>
            <a:pPr eaLnBrk="1" fontAlgn="auto" hangingPunct="1">
              <a:spcBef>
                <a:spcPts val="0"/>
              </a:spcBef>
              <a:spcAft>
                <a:spcPts val="0"/>
              </a:spcAft>
              <a:defRPr/>
            </a:pPr>
            <a:endParaRPr kumimoji="0" lang="en-US" sz="1800" b="0" kern="0" dirty="0">
              <a:solidFill>
                <a:srgbClr val="3366CC"/>
              </a:solidFill>
            </a:endParaRPr>
          </a:p>
        </p:txBody>
      </p:sp>
      <p:sp>
        <p:nvSpPr>
          <p:cNvPr id="95" name="Freeform 677">
            <a:extLst>
              <a:ext uri="{FF2B5EF4-FFF2-40B4-BE49-F238E27FC236}">
                <a16:creationId xmlns:a16="http://schemas.microsoft.com/office/drawing/2014/main" id="{13DDEC0A-E0AC-D871-9B7D-CE145EB873C2}"/>
              </a:ext>
            </a:extLst>
          </p:cNvPr>
          <p:cNvSpPr>
            <a:spLocks/>
          </p:cNvSpPr>
          <p:nvPr/>
        </p:nvSpPr>
        <p:spPr bwMode="auto">
          <a:xfrm>
            <a:off x="9047702" y="5164399"/>
            <a:ext cx="415925" cy="492125"/>
          </a:xfrm>
          <a:custGeom>
            <a:avLst/>
            <a:gdLst>
              <a:gd name="T0" fmla="*/ 2147483646 w 291"/>
              <a:gd name="T1" fmla="*/ 2147483646 h 388"/>
              <a:gd name="T2" fmla="*/ 0 w 291"/>
              <a:gd name="T3" fmla="*/ 2147483646 h 388"/>
              <a:gd name="T4" fmla="*/ 0 w 291"/>
              <a:gd name="T5" fmla="*/ 2147483646 h 388"/>
              <a:gd name="T6" fmla="*/ 2147483646 w 291"/>
              <a:gd name="T7" fmla="*/ 2147483646 h 388"/>
              <a:gd name="T8" fmla="*/ 2147483646 w 291"/>
              <a:gd name="T9" fmla="*/ 2147483646 h 388"/>
              <a:gd name="T10" fmla="*/ 2147483646 w 291"/>
              <a:gd name="T11" fmla="*/ 2147483646 h 388"/>
              <a:gd name="T12" fmla="*/ 2147483646 w 291"/>
              <a:gd name="T13" fmla="*/ 2147483646 h 388"/>
              <a:gd name="T14" fmla="*/ 2147483646 w 291"/>
              <a:gd name="T15" fmla="*/ 2147483646 h 388"/>
              <a:gd name="T16" fmla="*/ 2147483646 w 291"/>
              <a:gd name="T17" fmla="*/ 2147483646 h 388"/>
              <a:gd name="T18" fmla="*/ 2147483646 w 291"/>
              <a:gd name="T19" fmla="*/ 0 h 388"/>
              <a:gd name="T20" fmla="*/ 2147483646 w 291"/>
              <a:gd name="T21" fmla="*/ 2147483646 h 38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91"/>
              <a:gd name="T34" fmla="*/ 0 h 388"/>
              <a:gd name="T35" fmla="*/ 291 w 291"/>
              <a:gd name="T36" fmla="*/ 388 h 38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91" h="388">
                <a:moveTo>
                  <a:pt x="63" y="36"/>
                </a:moveTo>
                <a:lnTo>
                  <a:pt x="0" y="127"/>
                </a:lnTo>
                <a:lnTo>
                  <a:pt x="0" y="387"/>
                </a:lnTo>
                <a:lnTo>
                  <a:pt x="263" y="387"/>
                </a:lnTo>
                <a:lnTo>
                  <a:pt x="263" y="288"/>
                </a:lnTo>
                <a:lnTo>
                  <a:pt x="290" y="261"/>
                </a:lnTo>
                <a:lnTo>
                  <a:pt x="236" y="189"/>
                </a:lnTo>
                <a:lnTo>
                  <a:pt x="172" y="189"/>
                </a:lnTo>
                <a:lnTo>
                  <a:pt x="172" y="127"/>
                </a:lnTo>
                <a:lnTo>
                  <a:pt x="118" y="0"/>
                </a:lnTo>
                <a:lnTo>
                  <a:pt x="63" y="36"/>
                </a:lnTo>
              </a:path>
            </a:pathLst>
          </a:custGeom>
          <a:solidFill>
            <a:srgbClr val="66FF99"/>
          </a:solidFill>
          <a:ln w="12700" cap="rnd">
            <a:solidFill>
              <a:srgbClr val="5490A8"/>
            </a:solidFill>
            <a:round/>
            <a:headEnd type="none" w="sm" len="sm"/>
            <a:tailEnd type="none" w="sm" len="sm"/>
          </a:ln>
        </p:spPr>
        <p:txBody>
          <a:bodyPr/>
          <a:lstStyle/>
          <a:p>
            <a:pPr eaLnBrk="1" fontAlgn="auto" hangingPunct="1">
              <a:spcBef>
                <a:spcPts val="0"/>
              </a:spcBef>
              <a:spcAft>
                <a:spcPts val="0"/>
              </a:spcAft>
              <a:defRPr/>
            </a:pPr>
            <a:endParaRPr kumimoji="0" lang="en-US" sz="1800" b="0" kern="0" dirty="0">
              <a:solidFill>
                <a:srgbClr val="3366CC"/>
              </a:solidFill>
            </a:endParaRPr>
          </a:p>
        </p:txBody>
      </p:sp>
      <p:sp>
        <p:nvSpPr>
          <p:cNvPr id="96" name="Freeform 678">
            <a:extLst>
              <a:ext uri="{FF2B5EF4-FFF2-40B4-BE49-F238E27FC236}">
                <a16:creationId xmlns:a16="http://schemas.microsoft.com/office/drawing/2014/main" id="{ED90E767-F9D2-C3E2-EF2C-7899E7512FF3}"/>
              </a:ext>
            </a:extLst>
          </p:cNvPr>
          <p:cNvSpPr>
            <a:spLocks/>
          </p:cNvSpPr>
          <p:nvPr/>
        </p:nvSpPr>
        <p:spPr bwMode="auto">
          <a:xfrm>
            <a:off x="9215977" y="5164399"/>
            <a:ext cx="468313" cy="492125"/>
          </a:xfrm>
          <a:custGeom>
            <a:avLst/>
            <a:gdLst>
              <a:gd name="T0" fmla="*/ 2147483646 w 327"/>
              <a:gd name="T1" fmla="*/ 2147483646 h 388"/>
              <a:gd name="T2" fmla="*/ 2147483646 w 327"/>
              <a:gd name="T3" fmla="*/ 2147483646 h 388"/>
              <a:gd name="T4" fmla="*/ 2147483646 w 327"/>
              <a:gd name="T5" fmla="*/ 2147483646 h 388"/>
              <a:gd name="T6" fmla="*/ 2147483646 w 327"/>
              <a:gd name="T7" fmla="*/ 2147483646 h 388"/>
              <a:gd name="T8" fmla="*/ 2147483646 w 327"/>
              <a:gd name="T9" fmla="*/ 0 h 388"/>
              <a:gd name="T10" fmla="*/ 0 w 327"/>
              <a:gd name="T11" fmla="*/ 0 h 388"/>
              <a:gd name="T12" fmla="*/ 2147483646 w 327"/>
              <a:gd name="T13" fmla="*/ 2147483646 h 388"/>
              <a:gd name="T14" fmla="*/ 2147483646 w 327"/>
              <a:gd name="T15" fmla="*/ 2147483646 h 388"/>
              <a:gd name="T16" fmla="*/ 2147483646 w 327"/>
              <a:gd name="T17" fmla="*/ 2147483646 h 388"/>
              <a:gd name="T18" fmla="*/ 2147483646 w 327"/>
              <a:gd name="T19" fmla="*/ 2147483646 h 3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7"/>
              <a:gd name="T31" fmla="*/ 0 h 388"/>
              <a:gd name="T32" fmla="*/ 327 w 327"/>
              <a:gd name="T33" fmla="*/ 388 h 38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7" h="388">
                <a:moveTo>
                  <a:pt x="172" y="261"/>
                </a:moveTo>
                <a:lnTo>
                  <a:pt x="145" y="288"/>
                </a:lnTo>
                <a:lnTo>
                  <a:pt x="145" y="387"/>
                </a:lnTo>
                <a:lnTo>
                  <a:pt x="326" y="387"/>
                </a:lnTo>
                <a:lnTo>
                  <a:pt x="208" y="0"/>
                </a:lnTo>
                <a:lnTo>
                  <a:pt x="0" y="0"/>
                </a:lnTo>
                <a:lnTo>
                  <a:pt x="54" y="127"/>
                </a:lnTo>
                <a:lnTo>
                  <a:pt x="54" y="189"/>
                </a:lnTo>
                <a:lnTo>
                  <a:pt x="118" y="189"/>
                </a:lnTo>
                <a:lnTo>
                  <a:pt x="172" y="261"/>
                </a:lnTo>
              </a:path>
            </a:pathLst>
          </a:custGeom>
          <a:solidFill>
            <a:srgbClr val="66FF99"/>
          </a:solidFill>
          <a:ln w="12700" cap="rnd">
            <a:solidFill>
              <a:srgbClr val="5490A8"/>
            </a:solidFill>
            <a:round/>
            <a:headEnd type="none" w="sm" len="sm"/>
            <a:tailEnd type="none" w="sm" len="sm"/>
          </a:ln>
        </p:spPr>
        <p:txBody>
          <a:bodyPr/>
          <a:lstStyle/>
          <a:p>
            <a:pPr eaLnBrk="1" fontAlgn="auto" hangingPunct="1">
              <a:spcBef>
                <a:spcPts val="0"/>
              </a:spcBef>
              <a:spcAft>
                <a:spcPts val="0"/>
              </a:spcAft>
              <a:defRPr/>
            </a:pPr>
            <a:endParaRPr kumimoji="0" lang="en-US" sz="1800" b="0" kern="0" dirty="0">
              <a:solidFill>
                <a:srgbClr val="3366CC"/>
              </a:solidFill>
            </a:endParaRPr>
          </a:p>
        </p:txBody>
      </p:sp>
      <p:sp>
        <p:nvSpPr>
          <p:cNvPr id="97" name="Freeform 679">
            <a:extLst>
              <a:ext uri="{FF2B5EF4-FFF2-40B4-BE49-F238E27FC236}">
                <a16:creationId xmlns:a16="http://schemas.microsoft.com/office/drawing/2014/main" id="{DA99E1A8-9F44-AA62-DAA3-18B625FD1EFE}"/>
              </a:ext>
            </a:extLst>
          </p:cNvPr>
          <p:cNvSpPr>
            <a:spLocks/>
          </p:cNvSpPr>
          <p:nvPr/>
        </p:nvSpPr>
        <p:spPr bwMode="auto">
          <a:xfrm>
            <a:off x="8749252" y="4364299"/>
            <a:ext cx="390525" cy="481012"/>
          </a:xfrm>
          <a:custGeom>
            <a:avLst/>
            <a:gdLst>
              <a:gd name="T0" fmla="*/ 0 w 273"/>
              <a:gd name="T1" fmla="*/ 2147483646 h 379"/>
              <a:gd name="T2" fmla="*/ 2147483646 w 273"/>
              <a:gd name="T3" fmla="*/ 2147483646 h 379"/>
              <a:gd name="T4" fmla="*/ 2147483646 w 273"/>
              <a:gd name="T5" fmla="*/ 2147483646 h 379"/>
              <a:gd name="T6" fmla="*/ 2147483646 w 273"/>
              <a:gd name="T7" fmla="*/ 2147483646 h 379"/>
              <a:gd name="T8" fmla="*/ 2147483646 w 273"/>
              <a:gd name="T9" fmla="*/ 2147483646 h 379"/>
              <a:gd name="T10" fmla="*/ 2147483646 w 273"/>
              <a:gd name="T11" fmla="*/ 2147483646 h 379"/>
              <a:gd name="T12" fmla="*/ 2147483646 w 273"/>
              <a:gd name="T13" fmla="*/ 0 h 379"/>
              <a:gd name="T14" fmla="*/ 2147483646 w 273"/>
              <a:gd name="T15" fmla="*/ 2147483646 h 379"/>
              <a:gd name="T16" fmla="*/ 0 w 273"/>
              <a:gd name="T17" fmla="*/ 2147483646 h 37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3"/>
              <a:gd name="T28" fmla="*/ 0 h 379"/>
              <a:gd name="T29" fmla="*/ 273 w 273"/>
              <a:gd name="T30" fmla="*/ 379 h 37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3" h="379">
                <a:moveTo>
                  <a:pt x="0" y="189"/>
                </a:moveTo>
                <a:lnTo>
                  <a:pt x="36" y="251"/>
                </a:lnTo>
                <a:lnTo>
                  <a:pt x="181" y="378"/>
                </a:lnTo>
                <a:lnTo>
                  <a:pt x="272" y="351"/>
                </a:lnTo>
                <a:lnTo>
                  <a:pt x="181" y="189"/>
                </a:lnTo>
                <a:lnTo>
                  <a:pt x="181" y="91"/>
                </a:lnTo>
                <a:lnTo>
                  <a:pt x="36" y="0"/>
                </a:lnTo>
                <a:lnTo>
                  <a:pt x="36" y="126"/>
                </a:lnTo>
                <a:lnTo>
                  <a:pt x="0" y="189"/>
                </a:lnTo>
              </a:path>
            </a:pathLst>
          </a:custGeom>
          <a:solidFill>
            <a:srgbClr val="66FF99"/>
          </a:solidFill>
          <a:ln w="12700" cap="rnd">
            <a:solidFill>
              <a:srgbClr val="5490A8"/>
            </a:solidFill>
            <a:round/>
            <a:headEnd type="none" w="sm" len="sm"/>
            <a:tailEnd type="none" w="sm" len="sm"/>
          </a:ln>
        </p:spPr>
        <p:txBody>
          <a:bodyPr/>
          <a:lstStyle/>
          <a:p>
            <a:pPr eaLnBrk="1" fontAlgn="auto" hangingPunct="1">
              <a:spcBef>
                <a:spcPts val="0"/>
              </a:spcBef>
              <a:spcAft>
                <a:spcPts val="0"/>
              </a:spcAft>
              <a:defRPr/>
            </a:pPr>
            <a:endParaRPr kumimoji="0" lang="en-US" sz="1800" b="0" kern="0" dirty="0">
              <a:solidFill>
                <a:srgbClr val="3366CC"/>
              </a:solidFill>
            </a:endParaRPr>
          </a:p>
        </p:txBody>
      </p:sp>
      <p:sp>
        <p:nvSpPr>
          <p:cNvPr id="98" name="Freeform 681">
            <a:extLst>
              <a:ext uri="{FF2B5EF4-FFF2-40B4-BE49-F238E27FC236}">
                <a16:creationId xmlns:a16="http://schemas.microsoft.com/office/drawing/2014/main" id="{7CC685EF-4527-F9E7-4173-42772ABCB838}"/>
              </a:ext>
            </a:extLst>
          </p:cNvPr>
          <p:cNvSpPr>
            <a:spLocks/>
          </p:cNvSpPr>
          <p:nvPr/>
        </p:nvSpPr>
        <p:spPr bwMode="auto">
          <a:xfrm>
            <a:off x="9008015" y="4478599"/>
            <a:ext cx="209550" cy="285750"/>
          </a:xfrm>
          <a:custGeom>
            <a:avLst/>
            <a:gdLst>
              <a:gd name="T0" fmla="*/ 2147483646 w 146"/>
              <a:gd name="T1" fmla="*/ 0 h 225"/>
              <a:gd name="T2" fmla="*/ 0 w 146"/>
              <a:gd name="T3" fmla="*/ 0 h 225"/>
              <a:gd name="T4" fmla="*/ 0 w 146"/>
              <a:gd name="T5" fmla="*/ 2147483646 h 225"/>
              <a:gd name="T6" fmla="*/ 2147483646 w 146"/>
              <a:gd name="T7" fmla="*/ 2147483646 h 225"/>
              <a:gd name="T8" fmla="*/ 2147483646 w 146"/>
              <a:gd name="T9" fmla="*/ 2147483646 h 225"/>
              <a:gd name="T10" fmla="*/ 2147483646 w 146"/>
              <a:gd name="T11" fmla="*/ 0 h 225"/>
              <a:gd name="T12" fmla="*/ 0 60000 65536"/>
              <a:gd name="T13" fmla="*/ 0 60000 65536"/>
              <a:gd name="T14" fmla="*/ 0 60000 65536"/>
              <a:gd name="T15" fmla="*/ 0 60000 65536"/>
              <a:gd name="T16" fmla="*/ 0 60000 65536"/>
              <a:gd name="T17" fmla="*/ 0 60000 65536"/>
              <a:gd name="T18" fmla="*/ 0 w 146"/>
              <a:gd name="T19" fmla="*/ 0 h 225"/>
              <a:gd name="T20" fmla="*/ 146 w 146"/>
              <a:gd name="T21" fmla="*/ 225 h 225"/>
            </a:gdLst>
            <a:ahLst/>
            <a:cxnLst>
              <a:cxn ang="T12">
                <a:pos x="T0" y="T1"/>
              </a:cxn>
              <a:cxn ang="T13">
                <a:pos x="T2" y="T3"/>
              </a:cxn>
              <a:cxn ang="T14">
                <a:pos x="T4" y="T5"/>
              </a:cxn>
              <a:cxn ang="T15">
                <a:pos x="T6" y="T7"/>
              </a:cxn>
              <a:cxn ang="T16">
                <a:pos x="T8" y="T9"/>
              </a:cxn>
              <a:cxn ang="T17">
                <a:pos x="T10" y="T11"/>
              </a:cxn>
            </a:cxnLst>
            <a:rect l="T18" t="T19" r="T20" b="T21"/>
            <a:pathLst>
              <a:path w="146" h="225">
                <a:moveTo>
                  <a:pt x="54" y="0"/>
                </a:moveTo>
                <a:lnTo>
                  <a:pt x="0" y="0"/>
                </a:lnTo>
                <a:lnTo>
                  <a:pt x="0" y="98"/>
                </a:lnTo>
                <a:lnTo>
                  <a:pt x="145" y="224"/>
                </a:lnTo>
                <a:lnTo>
                  <a:pt x="145" y="62"/>
                </a:lnTo>
                <a:lnTo>
                  <a:pt x="54" y="0"/>
                </a:lnTo>
              </a:path>
            </a:pathLst>
          </a:custGeom>
          <a:solidFill>
            <a:srgbClr val="66FF99"/>
          </a:solidFill>
          <a:ln w="12700" cap="rnd">
            <a:solidFill>
              <a:srgbClr val="5490A8"/>
            </a:solidFill>
            <a:round/>
            <a:headEnd type="none" w="sm" len="sm"/>
            <a:tailEnd type="none" w="sm" len="sm"/>
          </a:ln>
        </p:spPr>
        <p:txBody>
          <a:bodyPr/>
          <a:lstStyle/>
          <a:p>
            <a:pPr eaLnBrk="1" fontAlgn="auto" hangingPunct="1">
              <a:spcBef>
                <a:spcPts val="0"/>
              </a:spcBef>
              <a:spcAft>
                <a:spcPts val="0"/>
              </a:spcAft>
              <a:defRPr/>
            </a:pPr>
            <a:endParaRPr kumimoji="0" lang="en-US" sz="1800" b="0" kern="0" dirty="0">
              <a:solidFill>
                <a:srgbClr val="3366CC"/>
              </a:solidFill>
            </a:endParaRPr>
          </a:p>
        </p:txBody>
      </p:sp>
      <p:sp>
        <p:nvSpPr>
          <p:cNvPr id="99" name="Freeform 682">
            <a:extLst>
              <a:ext uri="{FF2B5EF4-FFF2-40B4-BE49-F238E27FC236}">
                <a16:creationId xmlns:a16="http://schemas.microsoft.com/office/drawing/2014/main" id="{F4DAD6D2-A7CA-599B-B1CE-05910D0C2056}"/>
              </a:ext>
            </a:extLst>
          </p:cNvPr>
          <p:cNvSpPr>
            <a:spLocks/>
          </p:cNvSpPr>
          <p:nvPr/>
        </p:nvSpPr>
        <p:spPr bwMode="auto">
          <a:xfrm>
            <a:off x="8800052" y="4122999"/>
            <a:ext cx="339725" cy="276225"/>
          </a:xfrm>
          <a:custGeom>
            <a:avLst/>
            <a:gdLst>
              <a:gd name="T0" fmla="*/ 2147483646 w 237"/>
              <a:gd name="T1" fmla="*/ 0 h 217"/>
              <a:gd name="T2" fmla="*/ 0 w 237"/>
              <a:gd name="T3" fmla="*/ 2147483646 h 217"/>
              <a:gd name="T4" fmla="*/ 2147483646 w 237"/>
              <a:gd name="T5" fmla="*/ 2147483646 h 217"/>
              <a:gd name="T6" fmla="*/ 2147483646 w 237"/>
              <a:gd name="T7" fmla="*/ 2147483646 h 217"/>
              <a:gd name="T8" fmla="*/ 2147483646 w 237"/>
              <a:gd name="T9" fmla="*/ 2147483646 h 217"/>
              <a:gd name="T10" fmla="*/ 2147483646 w 237"/>
              <a:gd name="T11" fmla="*/ 2147483646 h 217"/>
              <a:gd name="T12" fmla="*/ 2147483646 w 237"/>
              <a:gd name="T13" fmla="*/ 0 h 217"/>
              <a:gd name="T14" fmla="*/ 0 60000 65536"/>
              <a:gd name="T15" fmla="*/ 0 60000 65536"/>
              <a:gd name="T16" fmla="*/ 0 60000 65536"/>
              <a:gd name="T17" fmla="*/ 0 60000 65536"/>
              <a:gd name="T18" fmla="*/ 0 60000 65536"/>
              <a:gd name="T19" fmla="*/ 0 60000 65536"/>
              <a:gd name="T20" fmla="*/ 0 60000 65536"/>
              <a:gd name="T21" fmla="*/ 0 w 237"/>
              <a:gd name="T22" fmla="*/ 0 h 217"/>
              <a:gd name="T23" fmla="*/ 237 w 237"/>
              <a:gd name="T24" fmla="*/ 217 h 2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7" h="217">
                <a:moveTo>
                  <a:pt x="82" y="0"/>
                </a:moveTo>
                <a:lnTo>
                  <a:pt x="0" y="63"/>
                </a:lnTo>
                <a:lnTo>
                  <a:pt x="54" y="189"/>
                </a:lnTo>
                <a:lnTo>
                  <a:pt x="236" y="216"/>
                </a:lnTo>
                <a:lnTo>
                  <a:pt x="236" y="125"/>
                </a:lnTo>
                <a:lnTo>
                  <a:pt x="200" y="27"/>
                </a:lnTo>
                <a:lnTo>
                  <a:pt x="82" y="0"/>
                </a:lnTo>
              </a:path>
            </a:pathLst>
          </a:custGeom>
          <a:solidFill>
            <a:srgbClr val="66FF99"/>
          </a:solidFill>
          <a:ln w="12700" cap="rnd">
            <a:solidFill>
              <a:srgbClr val="5490A8"/>
            </a:solidFill>
            <a:round/>
            <a:headEnd type="none" w="sm" len="sm"/>
            <a:tailEnd type="none" w="sm" len="sm"/>
          </a:ln>
        </p:spPr>
        <p:txBody>
          <a:bodyPr/>
          <a:lstStyle/>
          <a:p>
            <a:pPr eaLnBrk="1" fontAlgn="auto" hangingPunct="1">
              <a:spcBef>
                <a:spcPts val="0"/>
              </a:spcBef>
              <a:spcAft>
                <a:spcPts val="0"/>
              </a:spcAft>
              <a:defRPr/>
            </a:pPr>
            <a:endParaRPr kumimoji="0" lang="en-US" sz="1800" b="0" kern="0" dirty="0">
              <a:solidFill>
                <a:srgbClr val="3366CC"/>
              </a:solidFill>
            </a:endParaRPr>
          </a:p>
        </p:txBody>
      </p:sp>
      <p:sp>
        <p:nvSpPr>
          <p:cNvPr id="100" name="Freeform 683">
            <a:extLst>
              <a:ext uri="{FF2B5EF4-FFF2-40B4-BE49-F238E27FC236}">
                <a16:creationId xmlns:a16="http://schemas.microsoft.com/office/drawing/2014/main" id="{4DD24484-6C6A-3F65-1ABE-2D0F819ADAE4}"/>
              </a:ext>
            </a:extLst>
          </p:cNvPr>
          <p:cNvSpPr>
            <a:spLocks/>
          </p:cNvSpPr>
          <p:nvPr/>
        </p:nvSpPr>
        <p:spPr bwMode="auto">
          <a:xfrm>
            <a:off x="9462040" y="4443674"/>
            <a:ext cx="336550" cy="481012"/>
          </a:xfrm>
          <a:custGeom>
            <a:avLst/>
            <a:gdLst>
              <a:gd name="T0" fmla="*/ 2147483646 w 234"/>
              <a:gd name="T1" fmla="*/ 0 h 379"/>
              <a:gd name="T2" fmla="*/ 0 w 234"/>
              <a:gd name="T3" fmla="*/ 2147483646 h 379"/>
              <a:gd name="T4" fmla="*/ 2147483646 w 234"/>
              <a:gd name="T5" fmla="*/ 2147483646 h 379"/>
              <a:gd name="T6" fmla="*/ 2147483646 w 234"/>
              <a:gd name="T7" fmla="*/ 2147483646 h 379"/>
              <a:gd name="T8" fmla="*/ 2147483646 w 234"/>
              <a:gd name="T9" fmla="*/ 2147483646 h 379"/>
              <a:gd name="T10" fmla="*/ 2147483646 w 234"/>
              <a:gd name="T11" fmla="*/ 2147483646 h 379"/>
              <a:gd name="T12" fmla="*/ 2147483646 w 234"/>
              <a:gd name="T13" fmla="*/ 0 h 379"/>
              <a:gd name="T14" fmla="*/ 2147483646 w 234"/>
              <a:gd name="T15" fmla="*/ 0 h 379"/>
              <a:gd name="T16" fmla="*/ 0 60000 65536"/>
              <a:gd name="T17" fmla="*/ 0 60000 65536"/>
              <a:gd name="T18" fmla="*/ 0 60000 65536"/>
              <a:gd name="T19" fmla="*/ 0 60000 65536"/>
              <a:gd name="T20" fmla="*/ 0 60000 65536"/>
              <a:gd name="T21" fmla="*/ 0 60000 65536"/>
              <a:gd name="T22" fmla="*/ 0 60000 65536"/>
              <a:gd name="T23" fmla="*/ 0 60000 65536"/>
              <a:gd name="T24" fmla="*/ 0 w 234"/>
              <a:gd name="T25" fmla="*/ 0 h 379"/>
              <a:gd name="T26" fmla="*/ 234 w 234"/>
              <a:gd name="T27" fmla="*/ 379 h 37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4" h="379">
                <a:moveTo>
                  <a:pt x="36" y="0"/>
                </a:moveTo>
                <a:lnTo>
                  <a:pt x="0" y="251"/>
                </a:lnTo>
                <a:lnTo>
                  <a:pt x="63" y="378"/>
                </a:lnTo>
                <a:lnTo>
                  <a:pt x="154" y="287"/>
                </a:lnTo>
                <a:lnTo>
                  <a:pt x="233" y="27"/>
                </a:lnTo>
                <a:lnTo>
                  <a:pt x="154" y="62"/>
                </a:lnTo>
                <a:lnTo>
                  <a:pt x="154" y="0"/>
                </a:lnTo>
                <a:lnTo>
                  <a:pt x="36" y="0"/>
                </a:lnTo>
              </a:path>
            </a:pathLst>
          </a:custGeom>
          <a:solidFill>
            <a:srgbClr val="66FF99"/>
          </a:solidFill>
          <a:ln w="12700" cap="rnd">
            <a:solidFill>
              <a:srgbClr val="5490A8"/>
            </a:solidFill>
            <a:round/>
            <a:headEnd type="none" w="sm" len="sm"/>
            <a:tailEnd type="none" w="sm" len="sm"/>
          </a:ln>
        </p:spPr>
        <p:txBody>
          <a:bodyPr/>
          <a:lstStyle/>
          <a:p>
            <a:pPr eaLnBrk="1" fontAlgn="auto" hangingPunct="1">
              <a:spcBef>
                <a:spcPts val="0"/>
              </a:spcBef>
              <a:spcAft>
                <a:spcPts val="0"/>
              </a:spcAft>
              <a:defRPr/>
            </a:pPr>
            <a:endParaRPr kumimoji="0" lang="en-US" sz="1800" b="0" kern="0" dirty="0">
              <a:solidFill>
                <a:srgbClr val="3366CC"/>
              </a:solidFill>
            </a:endParaRPr>
          </a:p>
        </p:txBody>
      </p:sp>
      <p:sp>
        <p:nvSpPr>
          <p:cNvPr id="101" name="Oval 684">
            <a:extLst>
              <a:ext uri="{FF2B5EF4-FFF2-40B4-BE49-F238E27FC236}">
                <a16:creationId xmlns:a16="http://schemas.microsoft.com/office/drawing/2014/main" id="{BDC05CC4-418B-EE6F-DEE9-1386B794DCE0}"/>
              </a:ext>
            </a:extLst>
          </p:cNvPr>
          <p:cNvSpPr>
            <a:spLocks noChangeArrowheads="1"/>
          </p:cNvSpPr>
          <p:nvPr/>
        </p:nvSpPr>
        <p:spPr bwMode="auto">
          <a:xfrm>
            <a:off x="9055640" y="5178686"/>
            <a:ext cx="146050" cy="130175"/>
          </a:xfrm>
          <a:prstGeom prst="ellipse">
            <a:avLst/>
          </a:prstGeom>
          <a:solidFill>
            <a:srgbClr val="66FF99"/>
          </a:solidFill>
          <a:ln w="12700">
            <a:solidFill>
              <a:srgbClr val="5490A8"/>
            </a:solidFill>
            <a:round/>
            <a:headEnd/>
            <a:tailEnd/>
          </a:ln>
        </p:spPr>
        <p:txBody>
          <a:bodyPr wrap="none" anchor="ctr"/>
          <a:lstStyle>
            <a:lvl1pPr>
              <a:spcBef>
                <a:spcPct val="20000"/>
              </a:spcBef>
              <a:buClr>
                <a:schemeClr val="accent1"/>
              </a:buClr>
              <a:buSzPct val="70000"/>
              <a:buFont typeface="Monotype Sorts" pitchFamily="2" charset="2"/>
              <a:buChar char="n"/>
              <a:defRPr kumimoji="1" sz="2000" b="1">
                <a:solidFill>
                  <a:schemeClr val="tx1"/>
                </a:solidFill>
                <a:latin typeface="Arial" panose="020B0604020202020204" pitchFamily="34" charset="0"/>
              </a:defRPr>
            </a:lvl1pPr>
            <a:lvl2pPr marL="742950" indent="-285750">
              <a:spcBef>
                <a:spcPct val="20000"/>
              </a:spcBef>
              <a:buChar char="–"/>
              <a:defRPr kumimoji="1" sz="2000" b="1">
                <a:solidFill>
                  <a:schemeClr val="tx1"/>
                </a:solidFill>
                <a:latin typeface="Arial" panose="020B0604020202020204" pitchFamily="34" charset="0"/>
              </a:defRPr>
            </a:lvl2pPr>
            <a:lvl3pPr marL="1143000" indent="-228600">
              <a:spcBef>
                <a:spcPct val="20000"/>
              </a:spcBef>
              <a:buChar char="•"/>
              <a:defRPr kumimoji="1" sz="2000" b="1">
                <a:solidFill>
                  <a:schemeClr val="tx1"/>
                </a:solidFill>
                <a:latin typeface="Arial" panose="020B0604020202020204" pitchFamily="34" charset="0"/>
              </a:defRPr>
            </a:lvl3pPr>
            <a:lvl4pPr marL="1600200" indent="-228600">
              <a:spcBef>
                <a:spcPct val="20000"/>
              </a:spcBef>
              <a:buChar char="–"/>
              <a:defRPr kumimoji="1" sz="2000" b="1">
                <a:solidFill>
                  <a:schemeClr val="tx1"/>
                </a:solidFill>
                <a:latin typeface="Arial" panose="020B0604020202020204" pitchFamily="34" charset="0"/>
              </a:defRPr>
            </a:lvl4pPr>
            <a:lvl5pPr marL="2057400" indent="-228600">
              <a:spcBef>
                <a:spcPct val="20000"/>
              </a:spcBef>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chemeClr val="tx1"/>
                </a:solidFill>
                <a:latin typeface="Arial" panose="020B0604020202020204" pitchFamily="34" charset="0"/>
              </a:defRPr>
            </a:lvl9pPr>
          </a:lstStyle>
          <a:p>
            <a:pPr eaLnBrk="1" fontAlgn="auto" hangingPunct="1">
              <a:spcBef>
                <a:spcPct val="0"/>
              </a:spcBef>
              <a:spcAft>
                <a:spcPts val="0"/>
              </a:spcAft>
              <a:buClrTx/>
              <a:buSzTx/>
              <a:buFontTx/>
              <a:buNone/>
              <a:defRPr/>
            </a:pPr>
            <a:endParaRPr kumimoji="0" lang="en-US" sz="2400" b="0" kern="0" dirty="0">
              <a:solidFill>
                <a:srgbClr val="000000"/>
              </a:solidFill>
            </a:endParaRPr>
          </a:p>
        </p:txBody>
      </p:sp>
      <p:sp>
        <p:nvSpPr>
          <p:cNvPr id="102" name="Oval 685">
            <a:extLst>
              <a:ext uri="{FF2B5EF4-FFF2-40B4-BE49-F238E27FC236}">
                <a16:creationId xmlns:a16="http://schemas.microsoft.com/office/drawing/2014/main" id="{9DDE4DA3-E328-8071-6B32-AE926D4CBD14}"/>
              </a:ext>
            </a:extLst>
          </p:cNvPr>
          <p:cNvSpPr>
            <a:spLocks noChangeArrowheads="1"/>
          </p:cNvSpPr>
          <p:nvPr/>
        </p:nvSpPr>
        <p:spPr bwMode="auto">
          <a:xfrm>
            <a:off x="7004590" y="2449774"/>
            <a:ext cx="146050" cy="127000"/>
          </a:xfrm>
          <a:prstGeom prst="ellipse">
            <a:avLst/>
          </a:prstGeom>
          <a:solidFill>
            <a:srgbClr val="66FF99"/>
          </a:solidFill>
          <a:ln w="12700">
            <a:solidFill>
              <a:srgbClr val="5490A8"/>
            </a:solidFill>
            <a:round/>
            <a:headEnd/>
            <a:tailEnd/>
          </a:ln>
        </p:spPr>
        <p:txBody>
          <a:bodyPr wrap="none" anchor="ctr"/>
          <a:lstStyle>
            <a:lvl1pPr>
              <a:spcBef>
                <a:spcPct val="20000"/>
              </a:spcBef>
              <a:buClr>
                <a:schemeClr val="accent1"/>
              </a:buClr>
              <a:buSzPct val="70000"/>
              <a:buFont typeface="Monotype Sorts" pitchFamily="2" charset="2"/>
              <a:buChar char="n"/>
              <a:defRPr kumimoji="1" sz="2000" b="1">
                <a:solidFill>
                  <a:schemeClr val="tx1"/>
                </a:solidFill>
                <a:latin typeface="Arial" panose="020B0604020202020204" pitchFamily="34" charset="0"/>
              </a:defRPr>
            </a:lvl1pPr>
            <a:lvl2pPr marL="742950" indent="-285750">
              <a:spcBef>
                <a:spcPct val="20000"/>
              </a:spcBef>
              <a:buChar char="–"/>
              <a:defRPr kumimoji="1" sz="2000" b="1">
                <a:solidFill>
                  <a:schemeClr val="tx1"/>
                </a:solidFill>
                <a:latin typeface="Arial" panose="020B0604020202020204" pitchFamily="34" charset="0"/>
              </a:defRPr>
            </a:lvl2pPr>
            <a:lvl3pPr marL="1143000" indent="-228600">
              <a:spcBef>
                <a:spcPct val="20000"/>
              </a:spcBef>
              <a:buChar char="•"/>
              <a:defRPr kumimoji="1" sz="2000" b="1">
                <a:solidFill>
                  <a:schemeClr val="tx1"/>
                </a:solidFill>
                <a:latin typeface="Arial" panose="020B0604020202020204" pitchFamily="34" charset="0"/>
              </a:defRPr>
            </a:lvl3pPr>
            <a:lvl4pPr marL="1600200" indent="-228600">
              <a:spcBef>
                <a:spcPct val="20000"/>
              </a:spcBef>
              <a:buChar char="–"/>
              <a:defRPr kumimoji="1" sz="2000" b="1">
                <a:solidFill>
                  <a:schemeClr val="tx1"/>
                </a:solidFill>
                <a:latin typeface="Arial" panose="020B0604020202020204" pitchFamily="34" charset="0"/>
              </a:defRPr>
            </a:lvl4pPr>
            <a:lvl5pPr marL="2057400" indent="-228600">
              <a:spcBef>
                <a:spcPct val="20000"/>
              </a:spcBef>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chemeClr val="tx1"/>
                </a:solidFill>
                <a:latin typeface="Arial" panose="020B0604020202020204" pitchFamily="34" charset="0"/>
              </a:defRPr>
            </a:lvl9pPr>
          </a:lstStyle>
          <a:p>
            <a:pPr eaLnBrk="1" fontAlgn="auto" hangingPunct="1">
              <a:spcBef>
                <a:spcPct val="0"/>
              </a:spcBef>
              <a:spcAft>
                <a:spcPts val="0"/>
              </a:spcAft>
              <a:buClrTx/>
              <a:buSzTx/>
              <a:buFontTx/>
              <a:buNone/>
              <a:defRPr/>
            </a:pPr>
            <a:endParaRPr kumimoji="0" lang="en-US" sz="2400" b="0" kern="0" dirty="0">
              <a:solidFill>
                <a:srgbClr val="000000"/>
              </a:solidFill>
            </a:endParaRPr>
          </a:p>
        </p:txBody>
      </p:sp>
      <p:sp>
        <p:nvSpPr>
          <p:cNvPr id="103" name="Oval 686">
            <a:extLst>
              <a:ext uri="{FF2B5EF4-FFF2-40B4-BE49-F238E27FC236}">
                <a16:creationId xmlns:a16="http://schemas.microsoft.com/office/drawing/2014/main" id="{A18BA39F-9AE8-9512-0225-9D1D0734EDE8}"/>
              </a:ext>
            </a:extLst>
          </p:cNvPr>
          <p:cNvSpPr>
            <a:spLocks noChangeArrowheads="1"/>
          </p:cNvSpPr>
          <p:nvPr/>
        </p:nvSpPr>
        <p:spPr bwMode="auto">
          <a:xfrm>
            <a:off x="6290215" y="3818199"/>
            <a:ext cx="146050" cy="130175"/>
          </a:xfrm>
          <a:prstGeom prst="ellipse">
            <a:avLst/>
          </a:prstGeom>
          <a:solidFill>
            <a:srgbClr val="66FF99"/>
          </a:solidFill>
          <a:ln w="12700">
            <a:solidFill>
              <a:srgbClr val="5490A8"/>
            </a:solidFill>
            <a:round/>
            <a:headEnd/>
            <a:tailEnd/>
          </a:ln>
        </p:spPr>
        <p:txBody>
          <a:bodyPr wrap="none" anchor="ctr"/>
          <a:lstStyle>
            <a:lvl1pPr>
              <a:spcBef>
                <a:spcPct val="20000"/>
              </a:spcBef>
              <a:buClr>
                <a:schemeClr val="accent1"/>
              </a:buClr>
              <a:buSzPct val="70000"/>
              <a:buFont typeface="Monotype Sorts" pitchFamily="2" charset="2"/>
              <a:buChar char="n"/>
              <a:defRPr kumimoji="1" sz="2000" b="1">
                <a:solidFill>
                  <a:schemeClr val="tx1"/>
                </a:solidFill>
                <a:latin typeface="Arial" panose="020B0604020202020204" pitchFamily="34" charset="0"/>
              </a:defRPr>
            </a:lvl1pPr>
            <a:lvl2pPr marL="742950" indent="-285750">
              <a:spcBef>
                <a:spcPct val="20000"/>
              </a:spcBef>
              <a:buChar char="–"/>
              <a:defRPr kumimoji="1" sz="2000" b="1">
                <a:solidFill>
                  <a:schemeClr val="tx1"/>
                </a:solidFill>
                <a:latin typeface="Arial" panose="020B0604020202020204" pitchFamily="34" charset="0"/>
              </a:defRPr>
            </a:lvl2pPr>
            <a:lvl3pPr marL="1143000" indent="-228600">
              <a:spcBef>
                <a:spcPct val="20000"/>
              </a:spcBef>
              <a:buChar char="•"/>
              <a:defRPr kumimoji="1" sz="2000" b="1">
                <a:solidFill>
                  <a:schemeClr val="tx1"/>
                </a:solidFill>
                <a:latin typeface="Arial" panose="020B0604020202020204" pitchFamily="34" charset="0"/>
              </a:defRPr>
            </a:lvl3pPr>
            <a:lvl4pPr marL="1600200" indent="-228600">
              <a:spcBef>
                <a:spcPct val="20000"/>
              </a:spcBef>
              <a:buChar char="–"/>
              <a:defRPr kumimoji="1" sz="2000" b="1">
                <a:solidFill>
                  <a:schemeClr val="tx1"/>
                </a:solidFill>
                <a:latin typeface="Arial" panose="020B0604020202020204" pitchFamily="34" charset="0"/>
              </a:defRPr>
            </a:lvl4pPr>
            <a:lvl5pPr marL="2057400" indent="-228600">
              <a:spcBef>
                <a:spcPct val="20000"/>
              </a:spcBef>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chemeClr val="tx1"/>
                </a:solidFill>
                <a:latin typeface="Arial" panose="020B0604020202020204" pitchFamily="34" charset="0"/>
              </a:defRPr>
            </a:lvl9pPr>
          </a:lstStyle>
          <a:p>
            <a:pPr eaLnBrk="1" fontAlgn="auto" hangingPunct="1">
              <a:spcBef>
                <a:spcPct val="0"/>
              </a:spcBef>
              <a:spcAft>
                <a:spcPts val="0"/>
              </a:spcAft>
              <a:buClrTx/>
              <a:buSzTx/>
              <a:buFontTx/>
              <a:buNone/>
              <a:defRPr/>
            </a:pPr>
            <a:endParaRPr kumimoji="0" lang="en-US" sz="2400" b="0" kern="0" dirty="0">
              <a:solidFill>
                <a:srgbClr val="000000"/>
              </a:solidFill>
            </a:endParaRPr>
          </a:p>
        </p:txBody>
      </p:sp>
      <p:sp>
        <p:nvSpPr>
          <p:cNvPr id="104" name="Oval 687">
            <a:extLst>
              <a:ext uri="{FF2B5EF4-FFF2-40B4-BE49-F238E27FC236}">
                <a16:creationId xmlns:a16="http://schemas.microsoft.com/office/drawing/2014/main" id="{B56A66EF-A887-DEC8-04CD-01CADE5E60AA}"/>
              </a:ext>
            </a:extLst>
          </p:cNvPr>
          <p:cNvSpPr>
            <a:spLocks noChangeArrowheads="1"/>
          </p:cNvSpPr>
          <p:nvPr/>
        </p:nvSpPr>
        <p:spPr bwMode="auto">
          <a:xfrm>
            <a:off x="6815677" y="3892811"/>
            <a:ext cx="146050" cy="130175"/>
          </a:xfrm>
          <a:prstGeom prst="ellipse">
            <a:avLst/>
          </a:prstGeom>
          <a:noFill/>
          <a:ln w="12700">
            <a:solidFill>
              <a:srgbClr val="5490A8"/>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70000"/>
              <a:buFont typeface="Monotype Sorts" pitchFamily="2" charset="2"/>
              <a:buChar char="n"/>
              <a:defRPr kumimoji="1" sz="2000" b="1">
                <a:solidFill>
                  <a:schemeClr val="tx1"/>
                </a:solidFill>
                <a:latin typeface="Arial" panose="020B0604020202020204" pitchFamily="34" charset="0"/>
              </a:defRPr>
            </a:lvl1pPr>
            <a:lvl2pPr marL="742950" indent="-285750">
              <a:spcBef>
                <a:spcPct val="20000"/>
              </a:spcBef>
              <a:buChar char="–"/>
              <a:defRPr kumimoji="1" sz="2000" b="1">
                <a:solidFill>
                  <a:schemeClr val="tx1"/>
                </a:solidFill>
                <a:latin typeface="Arial" panose="020B0604020202020204" pitchFamily="34" charset="0"/>
              </a:defRPr>
            </a:lvl2pPr>
            <a:lvl3pPr marL="1143000" indent="-228600">
              <a:spcBef>
                <a:spcPct val="20000"/>
              </a:spcBef>
              <a:buChar char="•"/>
              <a:defRPr kumimoji="1" sz="2000" b="1">
                <a:solidFill>
                  <a:schemeClr val="tx1"/>
                </a:solidFill>
                <a:latin typeface="Arial" panose="020B0604020202020204" pitchFamily="34" charset="0"/>
              </a:defRPr>
            </a:lvl3pPr>
            <a:lvl4pPr marL="1600200" indent="-228600">
              <a:spcBef>
                <a:spcPct val="20000"/>
              </a:spcBef>
              <a:buChar char="–"/>
              <a:defRPr kumimoji="1" sz="2000" b="1">
                <a:solidFill>
                  <a:schemeClr val="tx1"/>
                </a:solidFill>
                <a:latin typeface="Arial" panose="020B0604020202020204" pitchFamily="34" charset="0"/>
              </a:defRPr>
            </a:lvl4pPr>
            <a:lvl5pPr marL="2057400" indent="-228600">
              <a:spcBef>
                <a:spcPct val="20000"/>
              </a:spcBef>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chemeClr val="tx1"/>
                </a:solidFill>
                <a:latin typeface="Arial" panose="020B0604020202020204" pitchFamily="34" charset="0"/>
              </a:defRPr>
            </a:lvl9pPr>
          </a:lstStyle>
          <a:p>
            <a:pPr eaLnBrk="1" fontAlgn="auto" hangingPunct="1">
              <a:spcBef>
                <a:spcPct val="0"/>
              </a:spcBef>
              <a:spcAft>
                <a:spcPts val="0"/>
              </a:spcAft>
              <a:buClrTx/>
              <a:buSzTx/>
              <a:buFontTx/>
              <a:buNone/>
              <a:defRPr/>
            </a:pPr>
            <a:endParaRPr kumimoji="0" lang="en-US" sz="2400" b="0" kern="0" dirty="0">
              <a:solidFill>
                <a:srgbClr val="000000"/>
              </a:solidFill>
            </a:endParaRPr>
          </a:p>
        </p:txBody>
      </p:sp>
      <p:sp>
        <p:nvSpPr>
          <p:cNvPr id="105" name="Oval 690">
            <a:extLst>
              <a:ext uri="{FF2B5EF4-FFF2-40B4-BE49-F238E27FC236}">
                <a16:creationId xmlns:a16="http://schemas.microsoft.com/office/drawing/2014/main" id="{567EE080-C7C5-4AF7-FEC7-5CB01A376B2B}"/>
              </a:ext>
            </a:extLst>
          </p:cNvPr>
          <p:cNvSpPr>
            <a:spLocks noChangeArrowheads="1"/>
          </p:cNvSpPr>
          <p:nvPr/>
        </p:nvSpPr>
        <p:spPr bwMode="auto">
          <a:xfrm>
            <a:off x="5198015" y="4784986"/>
            <a:ext cx="146050" cy="130175"/>
          </a:xfrm>
          <a:prstGeom prst="ellipse">
            <a:avLst/>
          </a:prstGeom>
          <a:noFill/>
          <a:ln w="12700">
            <a:solidFill>
              <a:srgbClr val="5490A8"/>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70000"/>
              <a:buFont typeface="Monotype Sorts" pitchFamily="2" charset="2"/>
              <a:buChar char="n"/>
              <a:defRPr kumimoji="1" sz="2000" b="1">
                <a:solidFill>
                  <a:schemeClr val="tx1"/>
                </a:solidFill>
                <a:latin typeface="Arial" panose="020B0604020202020204" pitchFamily="34" charset="0"/>
              </a:defRPr>
            </a:lvl1pPr>
            <a:lvl2pPr marL="742950" indent="-285750">
              <a:spcBef>
                <a:spcPct val="20000"/>
              </a:spcBef>
              <a:buChar char="–"/>
              <a:defRPr kumimoji="1" sz="2000" b="1">
                <a:solidFill>
                  <a:schemeClr val="tx1"/>
                </a:solidFill>
                <a:latin typeface="Arial" panose="020B0604020202020204" pitchFamily="34" charset="0"/>
              </a:defRPr>
            </a:lvl2pPr>
            <a:lvl3pPr marL="1143000" indent="-228600">
              <a:spcBef>
                <a:spcPct val="20000"/>
              </a:spcBef>
              <a:buChar char="•"/>
              <a:defRPr kumimoji="1" sz="2000" b="1">
                <a:solidFill>
                  <a:schemeClr val="tx1"/>
                </a:solidFill>
                <a:latin typeface="Arial" panose="020B0604020202020204" pitchFamily="34" charset="0"/>
              </a:defRPr>
            </a:lvl3pPr>
            <a:lvl4pPr marL="1600200" indent="-228600">
              <a:spcBef>
                <a:spcPct val="20000"/>
              </a:spcBef>
              <a:buChar char="–"/>
              <a:defRPr kumimoji="1" sz="2000" b="1">
                <a:solidFill>
                  <a:schemeClr val="tx1"/>
                </a:solidFill>
                <a:latin typeface="Arial" panose="020B0604020202020204" pitchFamily="34" charset="0"/>
              </a:defRPr>
            </a:lvl4pPr>
            <a:lvl5pPr marL="2057400" indent="-228600">
              <a:spcBef>
                <a:spcPct val="20000"/>
              </a:spcBef>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chemeClr val="tx1"/>
                </a:solidFill>
                <a:latin typeface="Arial" panose="020B0604020202020204" pitchFamily="34" charset="0"/>
              </a:defRPr>
            </a:lvl9pPr>
          </a:lstStyle>
          <a:p>
            <a:pPr eaLnBrk="1" fontAlgn="auto" hangingPunct="1">
              <a:spcBef>
                <a:spcPct val="0"/>
              </a:spcBef>
              <a:spcAft>
                <a:spcPts val="0"/>
              </a:spcAft>
              <a:buClrTx/>
              <a:buSzTx/>
              <a:buFontTx/>
              <a:buNone/>
              <a:defRPr/>
            </a:pPr>
            <a:endParaRPr kumimoji="0" lang="en-US" sz="2400" b="0" kern="0" dirty="0">
              <a:solidFill>
                <a:srgbClr val="000000"/>
              </a:solidFill>
            </a:endParaRPr>
          </a:p>
        </p:txBody>
      </p:sp>
      <p:sp>
        <p:nvSpPr>
          <p:cNvPr id="106" name="Oval 691">
            <a:extLst>
              <a:ext uri="{FF2B5EF4-FFF2-40B4-BE49-F238E27FC236}">
                <a16:creationId xmlns:a16="http://schemas.microsoft.com/office/drawing/2014/main" id="{019BA856-9A79-2884-AC94-7AC17822A454}"/>
              </a:ext>
            </a:extLst>
          </p:cNvPr>
          <p:cNvSpPr>
            <a:spLocks noChangeArrowheads="1"/>
          </p:cNvSpPr>
          <p:nvPr/>
        </p:nvSpPr>
        <p:spPr bwMode="auto">
          <a:xfrm>
            <a:off x="5304377" y="4858011"/>
            <a:ext cx="158750" cy="134938"/>
          </a:xfrm>
          <a:prstGeom prst="ellipse">
            <a:avLst/>
          </a:prstGeom>
          <a:solidFill>
            <a:srgbClr val="66FF99"/>
          </a:solidFill>
          <a:ln w="12700">
            <a:solidFill>
              <a:srgbClr val="5490A8"/>
            </a:solidFill>
            <a:round/>
            <a:headEnd/>
            <a:tailEnd/>
          </a:ln>
        </p:spPr>
        <p:txBody>
          <a:bodyPr wrap="none" anchor="ctr"/>
          <a:lstStyle>
            <a:lvl1pPr>
              <a:spcBef>
                <a:spcPct val="20000"/>
              </a:spcBef>
              <a:buClr>
                <a:schemeClr val="accent1"/>
              </a:buClr>
              <a:buSzPct val="70000"/>
              <a:buFont typeface="Monotype Sorts" pitchFamily="2" charset="2"/>
              <a:buChar char="n"/>
              <a:defRPr kumimoji="1" sz="2000" b="1">
                <a:solidFill>
                  <a:schemeClr val="tx1"/>
                </a:solidFill>
                <a:latin typeface="Arial" panose="020B0604020202020204" pitchFamily="34" charset="0"/>
              </a:defRPr>
            </a:lvl1pPr>
            <a:lvl2pPr marL="742950" indent="-285750">
              <a:spcBef>
                <a:spcPct val="20000"/>
              </a:spcBef>
              <a:buChar char="–"/>
              <a:defRPr kumimoji="1" sz="2000" b="1">
                <a:solidFill>
                  <a:schemeClr val="tx1"/>
                </a:solidFill>
                <a:latin typeface="Arial" panose="020B0604020202020204" pitchFamily="34" charset="0"/>
              </a:defRPr>
            </a:lvl2pPr>
            <a:lvl3pPr marL="1143000" indent="-228600">
              <a:spcBef>
                <a:spcPct val="20000"/>
              </a:spcBef>
              <a:buChar char="•"/>
              <a:defRPr kumimoji="1" sz="2000" b="1">
                <a:solidFill>
                  <a:schemeClr val="tx1"/>
                </a:solidFill>
                <a:latin typeface="Arial" panose="020B0604020202020204" pitchFamily="34" charset="0"/>
              </a:defRPr>
            </a:lvl3pPr>
            <a:lvl4pPr marL="1600200" indent="-228600">
              <a:spcBef>
                <a:spcPct val="20000"/>
              </a:spcBef>
              <a:buChar char="–"/>
              <a:defRPr kumimoji="1" sz="2000" b="1">
                <a:solidFill>
                  <a:schemeClr val="tx1"/>
                </a:solidFill>
                <a:latin typeface="Arial" panose="020B0604020202020204" pitchFamily="34" charset="0"/>
              </a:defRPr>
            </a:lvl4pPr>
            <a:lvl5pPr marL="2057400" indent="-228600">
              <a:spcBef>
                <a:spcPct val="20000"/>
              </a:spcBef>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chemeClr val="tx1"/>
                </a:solidFill>
                <a:latin typeface="Arial" panose="020B0604020202020204" pitchFamily="34" charset="0"/>
              </a:defRPr>
            </a:lvl9pPr>
          </a:lstStyle>
          <a:p>
            <a:pPr eaLnBrk="1" fontAlgn="auto" hangingPunct="1">
              <a:spcBef>
                <a:spcPct val="0"/>
              </a:spcBef>
              <a:spcAft>
                <a:spcPts val="0"/>
              </a:spcAft>
              <a:buClrTx/>
              <a:buSzTx/>
              <a:buFontTx/>
              <a:buNone/>
              <a:defRPr/>
            </a:pPr>
            <a:endParaRPr kumimoji="0" lang="en-US" sz="2400" b="0" kern="0" dirty="0">
              <a:solidFill>
                <a:srgbClr val="000000"/>
              </a:solidFill>
            </a:endParaRPr>
          </a:p>
        </p:txBody>
      </p:sp>
      <p:sp>
        <p:nvSpPr>
          <p:cNvPr id="107" name="Oval 692">
            <a:extLst>
              <a:ext uri="{FF2B5EF4-FFF2-40B4-BE49-F238E27FC236}">
                <a16:creationId xmlns:a16="http://schemas.microsoft.com/office/drawing/2014/main" id="{782E8F24-1B39-BD02-1C54-51E01ED47539}"/>
              </a:ext>
            </a:extLst>
          </p:cNvPr>
          <p:cNvSpPr>
            <a:spLocks noChangeArrowheads="1"/>
          </p:cNvSpPr>
          <p:nvPr/>
        </p:nvSpPr>
        <p:spPr bwMode="auto">
          <a:xfrm>
            <a:off x="7826915" y="3481649"/>
            <a:ext cx="144462" cy="128587"/>
          </a:xfrm>
          <a:prstGeom prst="ellipse">
            <a:avLst/>
          </a:prstGeom>
          <a:solidFill>
            <a:srgbClr val="66FF99"/>
          </a:solidFill>
          <a:ln w="12700">
            <a:solidFill>
              <a:srgbClr val="5490A8"/>
            </a:solidFill>
            <a:round/>
            <a:headEnd/>
            <a:tailEnd/>
          </a:ln>
        </p:spPr>
        <p:txBody>
          <a:bodyPr wrap="none" anchor="ctr"/>
          <a:lstStyle>
            <a:lvl1pPr>
              <a:spcBef>
                <a:spcPct val="20000"/>
              </a:spcBef>
              <a:buClr>
                <a:schemeClr val="accent1"/>
              </a:buClr>
              <a:buSzPct val="70000"/>
              <a:buFont typeface="Monotype Sorts" pitchFamily="2" charset="2"/>
              <a:buChar char="n"/>
              <a:defRPr kumimoji="1" sz="2000" b="1">
                <a:solidFill>
                  <a:schemeClr val="tx1"/>
                </a:solidFill>
                <a:latin typeface="Arial" panose="020B0604020202020204" pitchFamily="34" charset="0"/>
              </a:defRPr>
            </a:lvl1pPr>
            <a:lvl2pPr marL="742950" indent="-285750">
              <a:spcBef>
                <a:spcPct val="20000"/>
              </a:spcBef>
              <a:buChar char="–"/>
              <a:defRPr kumimoji="1" sz="2000" b="1">
                <a:solidFill>
                  <a:schemeClr val="tx1"/>
                </a:solidFill>
                <a:latin typeface="Arial" panose="020B0604020202020204" pitchFamily="34" charset="0"/>
              </a:defRPr>
            </a:lvl2pPr>
            <a:lvl3pPr marL="1143000" indent="-228600">
              <a:spcBef>
                <a:spcPct val="20000"/>
              </a:spcBef>
              <a:buChar char="•"/>
              <a:defRPr kumimoji="1" sz="2000" b="1">
                <a:solidFill>
                  <a:schemeClr val="tx1"/>
                </a:solidFill>
                <a:latin typeface="Arial" panose="020B0604020202020204" pitchFamily="34" charset="0"/>
              </a:defRPr>
            </a:lvl3pPr>
            <a:lvl4pPr marL="1600200" indent="-228600">
              <a:spcBef>
                <a:spcPct val="20000"/>
              </a:spcBef>
              <a:buChar char="–"/>
              <a:defRPr kumimoji="1" sz="2000" b="1">
                <a:solidFill>
                  <a:schemeClr val="tx1"/>
                </a:solidFill>
                <a:latin typeface="Arial" panose="020B0604020202020204" pitchFamily="34" charset="0"/>
              </a:defRPr>
            </a:lvl4pPr>
            <a:lvl5pPr marL="2057400" indent="-228600">
              <a:spcBef>
                <a:spcPct val="20000"/>
              </a:spcBef>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chemeClr val="tx1"/>
                </a:solidFill>
                <a:latin typeface="Arial" panose="020B0604020202020204" pitchFamily="34" charset="0"/>
              </a:defRPr>
            </a:lvl9pPr>
          </a:lstStyle>
          <a:p>
            <a:pPr eaLnBrk="1" fontAlgn="auto" hangingPunct="1">
              <a:spcBef>
                <a:spcPct val="0"/>
              </a:spcBef>
              <a:spcAft>
                <a:spcPts val="0"/>
              </a:spcAft>
              <a:buClrTx/>
              <a:buSzTx/>
              <a:buFontTx/>
              <a:buNone/>
              <a:defRPr/>
            </a:pPr>
            <a:endParaRPr kumimoji="0" lang="en-US" sz="2400" b="0" kern="0" dirty="0">
              <a:solidFill>
                <a:srgbClr val="000000"/>
              </a:solidFill>
            </a:endParaRPr>
          </a:p>
        </p:txBody>
      </p:sp>
      <p:sp>
        <p:nvSpPr>
          <p:cNvPr id="108" name="Oval 693">
            <a:extLst>
              <a:ext uri="{FF2B5EF4-FFF2-40B4-BE49-F238E27FC236}">
                <a16:creationId xmlns:a16="http://schemas.microsoft.com/office/drawing/2014/main" id="{DD3B301C-1ACB-8025-7BF1-318AF91DC24F}"/>
              </a:ext>
            </a:extLst>
          </p:cNvPr>
          <p:cNvSpPr>
            <a:spLocks noChangeArrowheads="1"/>
          </p:cNvSpPr>
          <p:nvPr/>
        </p:nvSpPr>
        <p:spPr bwMode="auto">
          <a:xfrm>
            <a:off x="5431377" y="5585086"/>
            <a:ext cx="136525" cy="107950"/>
          </a:xfrm>
          <a:prstGeom prst="ellipse">
            <a:avLst/>
          </a:prstGeom>
          <a:solidFill>
            <a:srgbClr val="66FF99"/>
          </a:solidFill>
          <a:ln w="12700">
            <a:solidFill>
              <a:srgbClr val="5490A8"/>
            </a:solidFill>
            <a:round/>
            <a:headEnd/>
            <a:tailEnd/>
          </a:ln>
        </p:spPr>
        <p:txBody>
          <a:bodyPr wrap="none" anchor="ctr"/>
          <a:lstStyle>
            <a:lvl1pPr>
              <a:spcBef>
                <a:spcPct val="20000"/>
              </a:spcBef>
              <a:buClr>
                <a:schemeClr val="accent1"/>
              </a:buClr>
              <a:buSzPct val="70000"/>
              <a:buFont typeface="Monotype Sorts" pitchFamily="2" charset="2"/>
              <a:buChar char="n"/>
              <a:defRPr kumimoji="1" sz="2000" b="1">
                <a:solidFill>
                  <a:schemeClr val="tx1"/>
                </a:solidFill>
                <a:latin typeface="Arial" panose="020B0604020202020204" pitchFamily="34" charset="0"/>
              </a:defRPr>
            </a:lvl1pPr>
            <a:lvl2pPr marL="742950" indent="-285750">
              <a:spcBef>
                <a:spcPct val="20000"/>
              </a:spcBef>
              <a:buChar char="–"/>
              <a:defRPr kumimoji="1" sz="2000" b="1">
                <a:solidFill>
                  <a:schemeClr val="tx1"/>
                </a:solidFill>
                <a:latin typeface="Arial" panose="020B0604020202020204" pitchFamily="34" charset="0"/>
              </a:defRPr>
            </a:lvl2pPr>
            <a:lvl3pPr marL="1143000" indent="-228600">
              <a:spcBef>
                <a:spcPct val="20000"/>
              </a:spcBef>
              <a:buChar char="•"/>
              <a:defRPr kumimoji="1" sz="2000" b="1">
                <a:solidFill>
                  <a:schemeClr val="tx1"/>
                </a:solidFill>
                <a:latin typeface="Arial" panose="020B0604020202020204" pitchFamily="34" charset="0"/>
              </a:defRPr>
            </a:lvl3pPr>
            <a:lvl4pPr marL="1600200" indent="-228600">
              <a:spcBef>
                <a:spcPct val="20000"/>
              </a:spcBef>
              <a:buChar char="–"/>
              <a:defRPr kumimoji="1" sz="2000" b="1">
                <a:solidFill>
                  <a:schemeClr val="tx1"/>
                </a:solidFill>
                <a:latin typeface="Arial" panose="020B0604020202020204" pitchFamily="34" charset="0"/>
              </a:defRPr>
            </a:lvl4pPr>
            <a:lvl5pPr marL="2057400" indent="-228600">
              <a:spcBef>
                <a:spcPct val="20000"/>
              </a:spcBef>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chemeClr val="tx1"/>
                </a:solidFill>
                <a:latin typeface="Arial" panose="020B0604020202020204" pitchFamily="34" charset="0"/>
              </a:defRPr>
            </a:lvl9pPr>
          </a:lstStyle>
          <a:p>
            <a:pPr eaLnBrk="1" fontAlgn="auto" hangingPunct="1">
              <a:spcBef>
                <a:spcPct val="0"/>
              </a:spcBef>
              <a:spcAft>
                <a:spcPts val="0"/>
              </a:spcAft>
              <a:buClrTx/>
              <a:buSzTx/>
              <a:buFontTx/>
              <a:buNone/>
              <a:defRPr/>
            </a:pPr>
            <a:endParaRPr kumimoji="0" lang="en-US" sz="2400" b="0" kern="0" dirty="0">
              <a:solidFill>
                <a:srgbClr val="000000"/>
              </a:solidFill>
            </a:endParaRPr>
          </a:p>
        </p:txBody>
      </p:sp>
      <p:sp>
        <p:nvSpPr>
          <p:cNvPr id="109" name="Oval 694">
            <a:extLst>
              <a:ext uri="{FF2B5EF4-FFF2-40B4-BE49-F238E27FC236}">
                <a16:creationId xmlns:a16="http://schemas.microsoft.com/office/drawing/2014/main" id="{4AA76A6A-45B1-866E-3BF2-856597895FD1}"/>
              </a:ext>
            </a:extLst>
          </p:cNvPr>
          <p:cNvSpPr>
            <a:spLocks noChangeArrowheads="1"/>
          </p:cNvSpPr>
          <p:nvPr/>
        </p:nvSpPr>
        <p:spPr bwMode="auto">
          <a:xfrm>
            <a:off x="5806027" y="4737361"/>
            <a:ext cx="117475" cy="85725"/>
          </a:xfrm>
          <a:prstGeom prst="ellipse">
            <a:avLst/>
          </a:prstGeom>
          <a:noFill/>
          <a:ln w="12700">
            <a:solidFill>
              <a:srgbClr val="5490A8"/>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70000"/>
              <a:buFont typeface="Monotype Sorts" pitchFamily="2" charset="2"/>
              <a:buChar char="n"/>
              <a:defRPr kumimoji="1" sz="2000" b="1">
                <a:solidFill>
                  <a:schemeClr val="tx1"/>
                </a:solidFill>
                <a:latin typeface="Arial" panose="020B0604020202020204" pitchFamily="34" charset="0"/>
              </a:defRPr>
            </a:lvl1pPr>
            <a:lvl2pPr marL="742950" indent="-285750">
              <a:spcBef>
                <a:spcPct val="20000"/>
              </a:spcBef>
              <a:buChar char="–"/>
              <a:defRPr kumimoji="1" sz="2000" b="1">
                <a:solidFill>
                  <a:schemeClr val="tx1"/>
                </a:solidFill>
                <a:latin typeface="Arial" panose="020B0604020202020204" pitchFamily="34" charset="0"/>
              </a:defRPr>
            </a:lvl2pPr>
            <a:lvl3pPr marL="1143000" indent="-228600">
              <a:spcBef>
                <a:spcPct val="20000"/>
              </a:spcBef>
              <a:buChar char="•"/>
              <a:defRPr kumimoji="1" sz="2000" b="1">
                <a:solidFill>
                  <a:schemeClr val="tx1"/>
                </a:solidFill>
                <a:latin typeface="Arial" panose="020B0604020202020204" pitchFamily="34" charset="0"/>
              </a:defRPr>
            </a:lvl3pPr>
            <a:lvl4pPr marL="1600200" indent="-228600">
              <a:spcBef>
                <a:spcPct val="20000"/>
              </a:spcBef>
              <a:buChar char="–"/>
              <a:defRPr kumimoji="1" sz="2000" b="1">
                <a:solidFill>
                  <a:schemeClr val="tx1"/>
                </a:solidFill>
                <a:latin typeface="Arial" panose="020B0604020202020204" pitchFamily="34" charset="0"/>
              </a:defRPr>
            </a:lvl4pPr>
            <a:lvl5pPr marL="2057400" indent="-228600">
              <a:spcBef>
                <a:spcPct val="20000"/>
              </a:spcBef>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chemeClr val="tx1"/>
                </a:solidFill>
                <a:latin typeface="Arial" panose="020B0604020202020204" pitchFamily="34" charset="0"/>
              </a:defRPr>
            </a:lvl9pPr>
          </a:lstStyle>
          <a:p>
            <a:pPr eaLnBrk="1" fontAlgn="auto" hangingPunct="1">
              <a:spcBef>
                <a:spcPct val="0"/>
              </a:spcBef>
              <a:spcAft>
                <a:spcPts val="0"/>
              </a:spcAft>
              <a:buClrTx/>
              <a:buSzTx/>
              <a:buFontTx/>
              <a:buNone/>
              <a:defRPr/>
            </a:pPr>
            <a:endParaRPr kumimoji="0" lang="en-US" sz="2400" b="0" kern="0" dirty="0">
              <a:solidFill>
                <a:srgbClr val="000000"/>
              </a:solidFill>
            </a:endParaRPr>
          </a:p>
        </p:txBody>
      </p:sp>
      <p:sp>
        <p:nvSpPr>
          <p:cNvPr id="110" name="Oval 696">
            <a:extLst>
              <a:ext uri="{FF2B5EF4-FFF2-40B4-BE49-F238E27FC236}">
                <a16:creationId xmlns:a16="http://schemas.microsoft.com/office/drawing/2014/main" id="{BF2E49ED-5ED9-A207-394E-B389D78C257C}"/>
              </a:ext>
            </a:extLst>
          </p:cNvPr>
          <p:cNvSpPr>
            <a:spLocks noChangeArrowheads="1"/>
          </p:cNvSpPr>
          <p:nvPr/>
        </p:nvSpPr>
        <p:spPr bwMode="auto">
          <a:xfrm>
            <a:off x="3037427" y="5659699"/>
            <a:ext cx="193675" cy="146050"/>
          </a:xfrm>
          <a:prstGeom prst="ellipse">
            <a:avLst/>
          </a:prstGeom>
          <a:noFill/>
          <a:ln w="12700">
            <a:solidFill>
              <a:srgbClr val="5490A8"/>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70000"/>
              <a:buFont typeface="Monotype Sorts" pitchFamily="2" charset="2"/>
              <a:buChar char="n"/>
              <a:defRPr kumimoji="1" sz="2000" b="1">
                <a:solidFill>
                  <a:schemeClr val="tx1"/>
                </a:solidFill>
                <a:latin typeface="Arial" panose="020B0604020202020204" pitchFamily="34" charset="0"/>
              </a:defRPr>
            </a:lvl1pPr>
            <a:lvl2pPr marL="742950" indent="-285750">
              <a:spcBef>
                <a:spcPct val="20000"/>
              </a:spcBef>
              <a:buChar char="–"/>
              <a:defRPr kumimoji="1" sz="2000" b="1">
                <a:solidFill>
                  <a:schemeClr val="tx1"/>
                </a:solidFill>
                <a:latin typeface="Arial" panose="020B0604020202020204" pitchFamily="34" charset="0"/>
              </a:defRPr>
            </a:lvl2pPr>
            <a:lvl3pPr marL="1143000" indent="-228600">
              <a:spcBef>
                <a:spcPct val="20000"/>
              </a:spcBef>
              <a:buChar char="•"/>
              <a:defRPr kumimoji="1" sz="2000" b="1">
                <a:solidFill>
                  <a:schemeClr val="tx1"/>
                </a:solidFill>
                <a:latin typeface="Arial" panose="020B0604020202020204" pitchFamily="34" charset="0"/>
              </a:defRPr>
            </a:lvl3pPr>
            <a:lvl4pPr marL="1600200" indent="-228600">
              <a:spcBef>
                <a:spcPct val="20000"/>
              </a:spcBef>
              <a:buChar char="–"/>
              <a:defRPr kumimoji="1" sz="2000" b="1">
                <a:solidFill>
                  <a:schemeClr val="tx1"/>
                </a:solidFill>
                <a:latin typeface="Arial" panose="020B0604020202020204" pitchFamily="34" charset="0"/>
              </a:defRPr>
            </a:lvl4pPr>
            <a:lvl5pPr marL="2057400" indent="-228600">
              <a:spcBef>
                <a:spcPct val="20000"/>
              </a:spcBef>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chemeClr val="tx1"/>
                </a:solidFill>
                <a:latin typeface="Arial" panose="020B0604020202020204" pitchFamily="34" charset="0"/>
              </a:defRPr>
            </a:lvl9pPr>
          </a:lstStyle>
          <a:p>
            <a:pPr eaLnBrk="1" fontAlgn="auto" hangingPunct="1">
              <a:spcBef>
                <a:spcPct val="0"/>
              </a:spcBef>
              <a:spcAft>
                <a:spcPts val="0"/>
              </a:spcAft>
              <a:buClrTx/>
              <a:buSzTx/>
              <a:buFontTx/>
              <a:buNone/>
              <a:defRPr/>
            </a:pPr>
            <a:endParaRPr kumimoji="0" lang="en-US" sz="2400" b="0" kern="0" dirty="0">
              <a:solidFill>
                <a:srgbClr val="000000"/>
              </a:solidFill>
            </a:endParaRPr>
          </a:p>
        </p:txBody>
      </p:sp>
      <p:sp>
        <p:nvSpPr>
          <p:cNvPr id="111" name="Oval 697">
            <a:extLst>
              <a:ext uri="{FF2B5EF4-FFF2-40B4-BE49-F238E27FC236}">
                <a16:creationId xmlns:a16="http://schemas.microsoft.com/office/drawing/2014/main" id="{4D146912-3B7A-9871-73CF-2C905E7D670D}"/>
              </a:ext>
            </a:extLst>
          </p:cNvPr>
          <p:cNvSpPr>
            <a:spLocks noChangeArrowheads="1"/>
          </p:cNvSpPr>
          <p:nvPr/>
        </p:nvSpPr>
        <p:spPr bwMode="auto">
          <a:xfrm>
            <a:off x="9190577" y="5145349"/>
            <a:ext cx="144463" cy="128587"/>
          </a:xfrm>
          <a:prstGeom prst="ellipse">
            <a:avLst/>
          </a:prstGeom>
          <a:solidFill>
            <a:srgbClr val="66FF99"/>
          </a:solidFill>
          <a:ln w="12700">
            <a:solidFill>
              <a:srgbClr val="5490A8"/>
            </a:solidFill>
            <a:round/>
            <a:headEnd/>
            <a:tailEnd/>
          </a:ln>
        </p:spPr>
        <p:txBody>
          <a:bodyPr wrap="none" anchor="ctr"/>
          <a:lstStyle>
            <a:lvl1pPr>
              <a:spcBef>
                <a:spcPct val="20000"/>
              </a:spcBef>
              <a:buClr>
                <a:schemeClr val="accent1"/>
              </a:buClr>
              <a:buSzPct val="70000"/>
              <a:buFont typeface="Monotype Sorts" pitchFamily="2" charset="2"/>
              <a:buChar char="n"/>
              <a:defRPr kumimoji="1" sz="2000" b="1">
                <a:solidFill>
                  <a:schemeClr val="tx1"/>
                </a:solidFill>
                <a:latin typeface="Arial" panose="020B0604020202020204" pitchFamily="34" charset="0"/>
              </a:defRPr>
            </a:lvl1pPr>
            <a:lvl2pPr marL="742950" indent="-285750">
              <a:spcBef>
                <a:spcPct val="20000"/>
              </a:spcBef>
              <a:buChar char="–"/>
              <a:defRPr kumimoji="1" sz="2000" b="1">
                <a:solidFill>
                  <a:schemeClr val="tx1"/>
                </a:solidFill>
                <a:latin typeface="Arial" panose="020B0604020202020204" pitchFamily="34" charset="0"/>
              </a:defRPr>
            </a:lvl2pPr>
            <a:lvl3pPr marL="1143000" indent="-228600">
              <a:spcBef>
                <a:spcPct val="20000"/>
              </a:spcBef>
              <a:buChar char="•"/>
              <a:defRPr kumimoji="1" sz="2000" b="1">
                <a:solidFill>
                  <a:schemeClr val="tx1"/>
                </a:solidFill>
                <a:latin typeface="Arial" panose="020B0604020202020204" pitchFamily="34" charset="0"/>
              </a:defRPr>
            </a:lvl3pPr>
            <a:lvl4pPr marL="1600200" indent="-228600">
              <a:spcBef>
                <a:spcPct val="20000"/>
              </a:spcBef>
              <a:buChar char="–"/>
              <a:defRPr kumimoji="1" sz="2000" b="1">
                <a:solidFill>
                  <a:schemeClr val="tx1"/>
                </a:solidFill>
                <a:latin typeface="Arial" panose="020B0604020202020204" pitchFamily="34" charset="0"/>
              </a:defRPr>
            </a:lvl4pPr>
            <a:lvl5pPr marL="2057400" indent="-228600">
              <a:spcBef>
                <a:spcPct val="20000"/>
              </a:spcBef>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chemeClr val="tx1"/>
                </a:solidFill>
                <a:latin typeface="Arial" panose="020B0604020202020204" pitchFamily="34" charset="0"/>
              </a:defRPr>
            </a:lvl9pPr>
          </a:lstStyle>
          <a:p>
            <a:pPr eaLnBrk="1" fontAlgn="auto" hangingPunct="1">
              <a:spcBef>
                <a:spcPct val="0"/>
              </a:spcBef>
              <a:spcAft>
                <a:spcPts val="0"/>
              </a:spcAft>
              <a:buClrTx/>
              <a:buSzTx/>
              <a:buFontTx/>
              <a:buNone/>
              <a:defRPr/>
            </a:pPr>
            <a:endParaRPr kumimoji="0" lang="en-US" sz="2400" b="0" kern="0" dirty="0">
              <a:solidFill>
                <a:srgbClr val="000000"/>
              </a:solidFill>
            </a:endParaRPr>
          </a:p>
        </p:txBody>
      </p:sp>
      <p:sp>
        <p:nvSpPr>
          <p:cNvPr id="112" name="Oval 698" descr="80%">
            <a:extLst>
              <a:ext uri="{FF2B5EF4-FFF2-40B4-BE49-F238E27FC236}">
                <a16:creationId xmlns:a16="http://schemas.microsoft.com/office/drawing/2014/main" id="{F2E03B16-0899-DF6A-DE8B-BCF64769FD5E}"/>
              </a:ext>
            </a:extLst>
          </p:cNvPr>
          <p:cNvSpPr>
            <a:spLocks noChangeArrowheads="1"/>
          </p:cNvSpPr>
          <p:nvPr/>
        </p:nvSpPr>
        <p:spPr bwMode="auto">
          <a:xfrm>
            <a:off x="4645565" y="5081849"/>
            <a:ext cx="146050" cy="128587"/>
          </a:xfrm>
          <a:prstGeom prst="ellipse">
            <a:avLst/>
          </a:prstGeom>
          <a:noFill/>
          <a:ln w="12700">
            <a:solidFill>
              <a:srgbClr val="5490A8"/>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70000"/>
              <a:buFont typeface="Monotype Sorts" pitchFamily="2" charset="2"/>
              <a:buChar char="n"/>
              <a:defRPr kumimoji="1" sz="2000" b="1">
                <a:solidFill>
                  <a:schemeClr val="tx1"/>
                </a:solidFill>
                <a:latin typeface="Arial" panose="020B0604020202020204" pitchFamily="34" charset="0"/>
              </a:defRPr>
            </a:lvl1pPr>
            <a:lvl2pPr marL="742950" indent="-285750">
              <a:spcBef>
                <a:spcPct val="20000"/>
              </a:spcBef>
              <a:buChar char="–"/>
              <a:defRPr kumimoji="1" sz="2000" b="1">
                <a:solidFill>
                  <a:schemeClr val="tx1"/>
                </a:solidFill>
                <a:latin typeface="Arial" panose="020B0604020202020204" pitchFamily="34" charset="0"/>
              </a:defRPr>
            </a:lvl2pPr>
            <a:lvl3pPr marL="1143000" indent="-228600">
              <a:spcBef>
                <a:spcPct val="20000"/>
              </a:spcBef>
              <a:buChar char="•"/>
              <a:defRPr kumimoji="1" sz="2000" b="1">
                <a:solidFill>
                  <a:schemeClr val="tx1"/>
                </a:solidFill>
                <a:latin typeface="Arial" panose="020B0604020202020204" pitchFamily="34" charset="0"/>
              </a:defRPr>
            </a:lvl3pPr>
            <a:lvl4pPr marL="1600200" indent="-228600">
              <a:spcBef>
                <a:spcPct val="20000"/>
              </a:spcBef>
              <a:buChar char="–"/>
              <a:defRPr kumimoji="1" sz="2000" b="1">
                <a:solidFill>
                  <a:schemeClr val="tx1"/>
                </a:solidFill>
                <a:latin typeface="Arial" panose="020B0604020202020204" pitchFamily="34" charset="0"/>
              </a:defRPr>
            </a:lvl4pPr>
            <a:lvl5pPr marL="2057400" indent="-228600">
              <a:spcBef>
                <a:spcPct val="20000"/>
              </a:spcBef>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chemeClr val="tx1"/>
                </a:solidFill>
                <a:latin typeface="Arial" panose="020B0604020202020204" pitchFamily="34" charset="0"/>
              </a:defRPr>
            </a:lvl9pPr>
          </a:lstStyle>
          <a:p>
            <a:pPr eaLnBrk="1" fontAlgn="auto" hangingPunct="1">
              <a:spcBef>
                <a:spcPct val="0"/>
              </a:spcBef>
              <a:spcAft>
                <a:spcPts val="0"/>
              </a:spcAft>
              <a:buClrTx/>
              <a:buSzTx/>
              <a:buFontTx/>
              <a:buNone/>
              <a:defRPr/>
            </a:pPr>
            <a:endParaRPr kumimoji="0" lang="en-US" sz="2400" b="0" kern="0" dirty="0">
              <a:solidFill>
                <a:srgbClr val="000000"/>
              </a:solidFill>
            </a:endParaRPr>
          </a:p>
        </p:txBody>
      </p:sp>
      <p:sp>
        <p:nvSpPr>
          <p:cNvPr id="113" name="Oval 699">
            <a:extLst>
              <a:ext uri="{FF2B5EF4-FFF2-40B4-BE49-F238E27FC236}">
                <a16:creationId xmlns:a16="http://schemas.microsoft.com/office/drawing/2014/main" id="{E33804B3-0465-7A52-3604-08F253A7FAD2}"/>
              </a:ext>
            </a:extLst>
          </p:cNvPr>
          <p:cNvSpPr>
            <a:spLocks noChangeArrowheads="1"/>
          </p:cNvSpPr>
          <p:nvPr/>
        </p:nvSpPr>
        <p:spPr bwMode="auto">
          <a:xfrm>
            <a:off x="5264690" y="4167449"/>
            <a:ext cx="146050" cy="128587"/>
          </a:xfrm>
          <a:prstGeom prst="ellipse">
            <a:avLst/>
          </a:prstGeom>
          <a:noFill/>
          <a:ln w="12700">
            <a:solidFill>
              <a:srgbClr val="5490A8"/>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70000"/>
              <a:buFont typeface="Monotype Sorts" pitchFamily="2" charset="2"/>
              <a:buChar char="n"/>
              <a:defRPr kumimoji="1" sz="2000" b="1">
                <a:solidFill>
                  <a:schemeClr val="tx1"/>
                </a:solidFill>
                <a:latin typeface="Arial" panose="020B0604020202020204" pitchFamily="34" charset="0"/>
              </a:defRPr>
            </a:lvl1pPr>
            <a:lvl2pPr marL="742950" indent="-285750">
              <a:spcBef>
                <a:spcPct val="20000"/>
              </a:spcBef>
              <a:buChar char="–"/>
              <a:defRPr kumimoji="1" sz="2000" b="1">
                <a:solidFill>
                  <a:schemeClr val="tx1"/>
                </a:solidFill>
                <a:latin typeface="Arial" panose="020B0604020202020204" pitchFamily="34" charset="0"/>
              </a:defRPr>
            </a:lvl2pPr>
            <a:lvl3pPr marL="1143000" indent="-228600">
              <a:spcBef>
                <a:spcPct val="20000"/>
              </a:spcBef>
              <a:buChar char="•"/>
              <a:defRPr kumimoji="1" sz="2000" b="1">
                <a:solidFill>
                  <a:schemeClr val="tx1"/>
                </a:solidFill>
                <a:latin typeface="Arial" panose="020B0604020202020204" pitchFamily="34" charset="0"/>
              </a:defRPr>
            </a:lvl3pPr>
            <a:lvl4pPr marL="1600200" indent="-228600">
              <a:spcBef>
                <a:spcPct val="20000"/>
              </a:spcBef>
              <a:buChar char="–"/>
              <a:defRPr kumimoji="1" sz="2000" b="1">
                <a:solidFill>
                  <a:schemeClr val="tx1"/>
                </a:solidFill>
                <a:latin typeface="Arial" panose="020B0604020202020204" pitchFamily="34" charset="0"/>
              </a:defRPr>
            </a:lvl4pPr>
            <a:lvl5pPr marL="2057400" indent="-228600">
              <a:spcBef>
                <a:spcPct val="20000"/>
              </a:spcBef>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chemeClr val="tx1"/>
                </a:solidFill>
                <a:latin typeface="Arial" panose="020B0604020202020204" pitchFamily="34" charset="0"/>
              </a:defRPr>
            </a:lvl9pPr>
          </a:lstStyle>
          <a:p>
            <a:pPr eaLnBrk="1" fontAlgn="auto" hangingPunct="1">
              <a:spcBef>
                <a:spcPct val="0"/>
              </a:spcBef>
              <a:spcAft>
                <a:spcPts val="0"/>
              </a:spcAft>
              <a:buClrTx/>
              <a:buSzTx/>
              <a:buFontTx/>
              <a:buNone/>
              <a:defRPr/>
            </a:pPr>
            <a:endParaRPr kumimoji="0" lang="en-US" sz="2400" b="0" kern="0" dirty="0">
              <a:solidFill>
                <a:srgbClr val="000000"/>
              </a:solidFill>
            </a:endParaRPr>
          </a:p>
        </p:txBody>
      </p:sp>
      <p:sp>
        <p:nvSpPr>
          <p:cNvPr id="114" name="Oval 700">
            <a:extLst>
              <a:ext uri="{FF2B5EF4-FFF2-40B4-BE49-F238E27FC236}">
                <a16:creationId xmlns:a16="http://schemas.microsoft.com/office/drawing/2014/main" id="{E1CA50EC-0A38-F363-34EB-8BDC8252D5BD}"/>
              </a:ext>
            </a:extLst>
          </p:cNvPr>
          <p:cNvSpPr>
            <a:spLocks noChangeArrowheads="1"/>
          </p:cNvSpPr>
          <p:nvPr/>
        </p:nvSpPr>
        <p:spPr bwMode="auto">
          <a:xfrm>
            <a:off x="5888577" y="4127761"/>
            <a:ext cx="146050" cy="128588"/>
          </a:xfrm>
          <a:prstGeom prst="ellipse">
            <a:avLst/>
          </a:prstGeom>
          <a:solidFill>
            <a:srgbClr val="66FF99"/>
          </a:solidFill>
          <a:ln w="12700">
            <a:solidFill>
              <a:srgbClr val="5490A8"/>
            </a:solidFill>
            <a:round/>
            <a:headEnd/>
            <a:tailEnd/>
          </a:ln>
        </p:spPr>
        <p:txBody>
          <a:bodyPr wrap="none" anchor="ctr"/>
          <a:lstStyle>
            <a:lvl1pPr>
              <a:spcBef>
                <a:spcPct val="20000"/>
              </a:spcBef>
              <a:buClr>
                <a:schemeClr val="accent1"/>
              </a:buClr>
              <a:buSzPct val="70000"/>
              <a:buFont typeface="Monotype Sorts" pitchFamily="2" charset="2"/>
              <a:buChar char="n"/>
              <a:defRPr kumimoji="1" sz="2000" b="1">
                <a:solidFill>
                  <a:schemeClr val="tx1"/>
                </a:solidFill>
                <a:latin typeface="Arial" panose="020B0604020202020204" pitchFamily="34" charset="0"/>
              </a:defRPr>
            </a:lvl1pPr>
            <a:lvl2pPr marL="742950" indent="-285750">
              <a:spcBef>
                <a:spcPct val="20000"/>
              </a:spcBef>
              <a:buChar char="–"/>
              <a:defRPr kumimoji="1" sz="2000" b="1">
                <a:solidFill>
                  <a:schemeClr val="tx1"/>
                </a:solidFill>
                <a:latin typeface="Arial" panose="020B0604020202020204" pitchFamily="34" charset="0"/>
              </a:defRPr>
            </a:lvl2pPr>
            <a:lvl3pPr marL="1143000" indent="-228600">
              <a:spcBef>
                <a:spcPct val="20000"/>
              </a:spcBef>
              <a:buChar char="•"/>
              <a:defRPr kumimoji="1" sz="2000" b="1">
                <a:solidFill>
                  <a:schemeClr val="tx1"/>
                </a:solidFill>
                <a:latin typeface="Arial" panose="020B0604020202020204" pitchFamily="34" charset="0"/>
              </a:defRPr>
            </a:lvl3pPr>
            <a:lvl4pPr marL="1600200" indent="-228600">
              <a:spcBef>
                <a:spcPct val="20000"/>
              </a:spcBef>
              <a:buChar char="–"/>
              <a:defRPr kumimoji="1" sz="2000" b="1">
                <a:solidFill>
                  <a:schemeClr val="tx1"/>
                </a:solidFill>
                <a:latin typeface="Arial" panose="020B0604020202020204" pitchFamily="34" charset="0"/>
              </a:defRPr>
            </a:lvl4pPr>
            <a:lvl5pPr marL="2057400" indent="-228600">
              <a:spcBef>
                <a:spcPct val="20000"/>
              </a:spcBef>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chemeClr val="tx1"/>
                </a:solidFill>
                <a:latin typeface="Arial" panose="020B0604020202020204" pitchFamily="34" charset="0"/>
              </a:defRPr>
            </a:lvl9pPr>
          </a:lstStyle>
          <a:p>
            <a:pPr eaLnBrk="1" fontAlgn="auto" hangingPunct="1">
              <a:spcBef>
                <a:spcPct val="0"/>
              </a:spcBef>
              <a:spcAft>
                <a:spcPts val="0"/>
              </a:spcAft>
              <a:buClrTx/>
              <a:buSzTx/>
              <a:buFontTx/>
              <a:buNone/>
              <a:defRPr/>
            </a:pPr>
            <a:endParaRPr kumimoji="0" lang="en-US" sz="2400" b="0" kern="0" dirty="0">
              <a:solidFill>
                <a:srgbClr val="000000"/>
              </a:solidFill>
            </a:endParaRPr>
          </a:p>
        </p:txBody>
      </p:sp>
      <p:sp>
        <p:nvSpPr>
          <p:cNvPr id="115" name="Oval 701">
            <a:extLst>
              <a:ext uri="{FF2B5EF4-FFF2-40B4-BE49-F238E27FC236}">
                <a16:creationId xmlns:a16="http://schemas.microsoft.com/office/drawing/2014/main" id="{149459BD-8183-5F7C-79FE-AACDE7996883}"/>
              </a:ext>
            </a:extLst>
          </p:cNvPr>
          <p:cNvSpPr>
            <a:spLocks noChangeArrowheads="1"/>
          </p:cNvSpPr>
          <p:nvPr/>
        </p:nvSpPr>
        <p:spPr bwMode="auto">
          <a:xfrm>
            <a:off x="6121940" y="3683261"/>
            <a:ext cx="146050" cy="128588"/>
          </a:xfrm>
          <a:prstGeom prst="ellipse">
            <a:avLst/>
          </a:prstGeom>
          <a:solidFill>
            <a:srgbClr val="66FF99"/>
          </a:solidFill>
          <a:ln w="12700">
            <a:solidFill>
              <a:srgbClr val="5490A8"/>
            </a:solidFill>
            <a:round/>
            <a:headEnd/>
            <a:tailEnd/>
          </a:ln>
        </p:spPr>
        <p:txBody>
          <a:bodyPr wrap="none" anchor="ctr"/>
          <a:lstStyle>
            <a:lvl1pPr>
              <a:spcBef>
                <a:spcPct val="20000"/>
              </a:spcBef>
              <a:buClr>
                <a:schemeClr val="accent1"/>
              </a:buClr>
              <a:buSzPct val="70000"/>
              <a:buFont typeface="Monotype Sorts" pitchFamily="2" charset="2"/>
              <a:buChar char="n"/>
              <a:defRPr kumimoji="1" sz="2000" b="1">
                <a:solidFill>
                  <a:schemeClr val="tx1"/>
                </a:solidFill>
                <a:latin typeface="Arial" panose="020B0604020202020204" pitchFamily="34" charset="0"/>
              </a:defRPr>
            </a:lvl1pPr>
            <a:lvl2pPr marL="742950" indent="-285750">
              <a:spcBef>
                <a:spcPct val="20000"/>
              </a:spcBef>
              <a:buChar char="–"/>
              <a:defRPr kumimoji="1" sz="2000" b="1">
                <a:solidFill>
                  <a:schemeClr val="tx1"/>
                </a:solidFill>
                <a:latin typeface="Arial" panose="020B0604020202020204" pitchFamily="34" charset="0"/>
              </a:defRPr>
            </a:lvl2pPr>
            <a:lvl3pPr marL="1143000" indent="-228600">
              <a:spcBef>
                <a:spcPct val="20000"/>
              </a:spcBef>
              <a:buChar char="•"/>
              <a:defRPr kumimoji="1" sz="2000" b="1">
                <a:solidFill>
                  <a:schemeClr val="tx1"/>
                </a:solidFill>
                <a:latin typeface="Arial" panose="020B0604020202020204" pitchFamily="34" charset="0"/>
              </a:defRPr>
            </a:lvl3pPr>
            <a:lvl4pPr marL="1600200" indent="-228600">
              <a:spcBef>
                <a:spcPct val="20000"/>
              </a:spcBef>
              <a:buChar char="–"/>
              <a:defRPr kumimoji="1" sz="2000" b="1">
                <a:solidFill>
                  <a:schemeClr val="tx1"/>
                </a:solidFill>
                <a:latin typeface="Arial" panose="020B0604020202020204" pitchFamily="34" charset="0"/>
              </a:defRPr>
            </a:lvl4pPr>
            <a:lvl5pPr marL="2057400" indent="-228600">
              <a:spcBef>
                <a:spcPct val="20000"/>
              </a:spcBef>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chemeClr val="tx1"/>
                </a:solidFill>
                <a:latin typeface="Arial" panose="020B0604020202020204" pitchFamily="34" charset="0"/>
              </a:defRPr>
            </a:lvl9pPr>
          </a:lstStyle>
          <a:p>
            <a:pPr eaLnBrk="1" fontAlgn="auto" hangingPunct="1">
              <a:spcBef>
                <a:spcPct val="0"/>
              </a:spcBef>
              <a:spcAft>
                <a:spcPts val="0"/>
              </a:spcAft>
              <a:buClrTx/>
              <a:buSzTx/>
              <a:buFontTx/>
              <a:buNone/>
              <a:defRPr/>
            </a:pPr>
            <a:endParaRPr kumimoji="0" lang="en-US" sz="2400" b="0" kern="0" dirty="0">
              <a:solidFill>
                <a:srgbClr val="000000"/>
              </a:solidFill>
            </a:endParaRPr>
          </a:p>
        </p:txBody>
      </p:sp>
      <p:sp>
        <p:nvSpPr>
          <p:cNvPr id="116" name="Oval 702">
            <a:extLst>
              <a:ext uri="{FF2B5EF4-FFF2-40B4-BE49-F238E27FC236}">
                <a16:creationId xmlns:a16="http://schemas.microsoft.com/office/drawing/2014/main" id="{EBF9A5CD-98F3-2121-84FF-CF8BA15E6EB9}"/>
              </a:ext>
            </a:extLst>
          </p:cNvPr>
          <p:cNvSpPr>
            <a:spLocks noChangeArrowheads="1"/>
          </p:cNvSpPr>
          <p:nvPr/>
        </p:nvSpPr>
        <p:spPr bwMode="auto">
          <a:xfrm>
            <a:off x="8007890" y="4907224"/>
            <a:ext cx="146050" cy="130175"/>
          </a:xfrm>
          <a:prstGeom prst="ellipse">
            <a:avLst/>
          </a:prstGeom>
          <a:solidFill>
            <a:srgbClr val="FFFF99"/>
          </a:solidFill>
          <a:ln w="12700">
            <a:solidFill>
              <a:srgbClr val="5490A8"/>
            </a:solidFill>
            <a:round/>
            <a:headEnd/>
            <a:tailEnd/>
          </a:ln>
        </p:spPr>
        <p:txBody>
          <a:bodyPr wrap="none" anchor="ctr"/>
          <a:lstStyle>
            <a:lvl1pPr>
              <a:spcBef>
                <a:spcPct val="20000"/>
              </a:spcBef>
              <a:buClr>
                <a:schemeClr val="accent1"/>
              </a:buClr>
              <a:buSzPct val="70000"/>
              <a:buFont typeface="Monotype Sorts" pitchFamily="2" charset="2"/>
              <a:buChar char="n"/>
              <a:defRPr kumimoji="1" sz="2000" b="1">
                <a:solidFill>
                  <a:schemeClr val="tx1"/>
                </a:solidFill>
                <a:latin typeface="Arial" panose="020B0604020202020204" pitchFamily="34" charset="0"/>
              </a:defRPr>
            </a:lvl1pPr>
            <a:lvl2pPr marL="742950" indent="-285750">
              <a:spcBef>
                <a:spcPct val="20000"/>
              </a:spcBef>
              <a:buChar char="–"/>
              <a:defRPr kumimoji="1" sz="2000" b="1">
                <a:solidFill>
                  <a:schemeClr val="tx1"/>
                </a:solidFill>
                <a:latin typeface="Arial" panose="020B0604020202020204" pitchFamily="34" charset="0"/>
              </a:defRPr>
            </a:lvl2pPr>
            <a:lvl3pPr marL="1143000" indent="-228600">
              <a:spcBef>
                <a:spcPct val="20000"/>
              </a:spcBef>
              <a:buChar char="•"/>
              <a:defRPr kumimoji="1" sz="2000" b="1">
                <a:solidFill>
                  <a:schemeClr val="tx1"/>
                </a:solidFill>
                <a:latin typeface="Arial" panose="020B0604020202020204" pitchFamily="34" charset="0"/>
              </a:defRPr>
            </a:lvl3pPr>
            <a:lvl4pPr marL="1600200" indent="-228600">
              <a:spcBef>
                <a:spcPct val="20000"/>
              </a:spcBef>
              <a:buChar char="–"/>
              <a:defRPr kumimoji="1" sz="2000" b="1">
                <a:solidFill>
                  <a:schemeClr val="tx1"/>
                </a:solidFill>
                <a:latin typeface="Arial" panose="020B0604020202020204" pitchFamily="34" charset="0"/>
              </a:defRPr>
            </a:lvl4pPr>
            <a:lvl5pPr marL="2057400" indent="-228600">
              <a:spcBef>
                <a:spcPct val="20000"/>
              </a:spcBef>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chemeClr val="tx1"/>
                </a:solidFill>
                <a:latin typeface="Arial" panose="020B0604020202020204" pitchFamily="34" charset="0"/>
              </a:defRPr>
            </a:lvl9pPr>
          </a:lstStyle>
          <a:p>
            <a:pPr eaLnBrk="1" fontAlgn="auto" hangingPunct="1">
              <a:spcBef>
                <a:spcPct val="0"/>
              </a:spcBef>
              <a:spcAft>
                <a:spcPts val="0"/>
              </a:spcAft>
              <a:buClrTx/>
              <a:buSzTx/>
              <a:buFontTx/>
              <a:buNone/>
              <a:defRPr/>
            </a:pPr>
            <a:endParaRPr kumimoji="0" lang="en-US" sz="2400" b="0" kern="0" dirty="0">
              <a:solidFill>
                <a:srgbClr val="000000"/>
              </a:solidFill>
            </a:endParaRPr>
          </a:p>
        </p:txBody>
      </p:sp>
      <p:sp>
        <p:nvSpPr>
          <p:cNvPr id="117" name="Oval 703">
            <a:extLst>
              <a:ext uri="{FF2B5EF4-FFF2-40B4-BE49-F238E27FC236}">
                <a16:creationId xmlns:a16="http://schemas.microsoft.com/office/drawing/2014/main" id="{587A3017-D2C9-0FC8-92F4-0226BC22C23B}"/>
              </a:ext>
            </a:extLst>
          </p:cNvPr>
          <p:cNvSpPr>
            <a:spLocks noChangeArrowheads="1"/>
          </p:cNvSpPr>
          <p:nvPr/>
        </p:nvSpPr>
        <p:spPr bwMode="auto">
          <a:xfrm>
            <a:off x="7953915" y="4796099"/>
            <a:ext cx="146050" cy="128587"/>
          </a:xfrm>
          <a:prstGeom prst="ellipse">
            <a:avLst/>
          </a:prstGeom>
          <a:solidFill>
            <a:srgbClr val="FFFF99"/>
          </a:solidFill>
          <a:ln w="12700">
            <a:solidFill>
              <a:srgbClr val="5490A8"/>
            </a:solidFill>
            <a:round/>
            <a:headEnd/>
            <a:tailEnd/>
          </a:ln>
        </p:spPr>
        <p:txBody>
          <a:bodyPr wrap="none" anchor="ctr"/>
          <a:lstStyle>
            <a:lvl1pPr>
              <a:spcBef>
                <a:spcPct val="20000"/>
              </a:spcBef>
              <a:buClr>
                <a:schemeClr val="accent1"/>
              </a:buClr>
              <a:buSzPct val="70000"/>
              <a:buFont typeface="Monotype Sorts" pitchFamily="2" charset="2"/>
              <a:buChar char="n"/>
              <a:defRPr kumimoji="1" sz="2000" b="1">
                <a:solidFill>
                  <a:schemeClr val="tx1"/>
                </a:solidFill>
                <a:latin typeface="Arial" panose="020B0604020202020204" pitchFamily="34" charset="0"/>
              </a:defRPr>
            </a:lvl1pPr>
            <a:lvl2pPr marL="742950" indent="-285750">
              <a:spcBef>
                <a:spcPct val="20000"/>
              </a:spcBef>
              <a:buChar char="–"/>
              <a:defRPr kumimoji="1" sz="2000" b="1">
                <a:solidFill>
                  <a:schemeClr val="tx1"/>
                </a:solidFill>
                <a:latin typeface="Arial" panose="020B0604020202020204" pitchFamily="34" charset="0"/>
              </a:defRPr>
            </a:lvl2pPr>
            <a:lvl3pPr marL="1143000" indent="-228600">
              <a:spcBef>
                <a:spcPct val="20000"/>
              </a:spcBef>
              <a:buChar char="•"/>
              <a:defRPr kumimoji="1" sz="2000" b="1">
                <a:solidFill>
                  <a:schemeClr val="tx1"/>
                </a:solidFill>
                <a:latin typeface="Arial" panose="020B0604020202020204" pitchFamily="34" charset="0"/>
              </a:defRPr>
            </a:lvl3pPr>
            <a:lvl4pPr marL="1600200" indent="-228600">
              <a:spcBef>
                <a:spcPct val="20000"/>
              </a:spcBef>
              <a:buChar char="–"/>
              <a:defRPr kumimoji="1" sz="2000" b="1">
                <a:solidFill>
                  <a:schemeClr val="tx1"/>
                </a:solidFill>
                <a:latin typeface="Arial" panose="020B0604020202020204" pitchFamily="34" charset="0"/>
              </a:defRPr>
            </a:lvl4pPr>
            <a:lvl5pPr marL="2057400" indent="-228600">
              <a:spcBef>
                <a:spcPct val="20000"/>
              </a:spcBef>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chemeClr val="tx1"/>
                </a:solidFill>
                <a:latin typeface="Arial" panose="020B0604020202020204" pitchFamily="34" charset="0"/>
              </a:defRPr>
            </a:lvl9pPr>
          </a:lstStyle>
          <a:p>
            <a:pPr eaLnBrk="1" fontAlgn="auto" hangingPunct="1">
              <a:spcBef>
                <a:spcPct val="0"/>
              </a:spcBef>
              <a:spcAft>
                <a:spcPts val="0"/>
              </a:spcAft>
              <a:buClrTx/>
              <a:buSzTx/>
              <a:buFontTx/>
              <a:buNone/>
              <a:defRPr/>
            </a:pPr>
            <a:endParaRPr kumimoji="0" lang="en-US" sz="2400" b="0" kern="0" dirty="0">
              <a:solidFill>
                <a:srgbClr val="000000"/>
              </a:solidFill>
            </a:endParaRPr>
          </a:p>
        </p:txBody>
      </p:sp>
      <p:sp>
        <p:nvSpPr>
          <p:cNvPr id="118" name="Oval 705">
            <a:extLst>
              <a:ext uri="{FF2B5EF4-FFF2-40B4-BE49-F238E27FC236}">
                <a16:creationId xmlns:a16="http://schemas.microsoft.com/office/drawing/2014/main" id="{AE6BCDBE-4AF9-E418-F735-D4AFDD0AFFE9}"/>
              </a:ext>
            </a:extLst>
          </p:cNvPr>
          <p:cNvSpPr>
            <a:spLocks noChangeArrowheads="1"/>
          </p:cNvSpPr>
          <p:nvPr/>
        </p:nvSpPr>
        <p:spPr bwMode="auto">
          <a:xfrm>
            <a:off x="8874665" y="4938974"/>
            <a:ext cx="134937" cy="130175"/>
          </a:xfrm>
          <a:prstGeom prst="ellipse">
            <a:avLst/>
          </a:prstGeom>
          <a:solidFill>
            <a:srgbClr val="66FF99"/>
          </a:solidFill>
          <a:ln w="12700">
            <a:solidFill>
              <a:srgbClr val="5490A8"/>
            </a:solidFill>
            <a:round/>
            <a:headEnd/>
            <a:tailEnd/>
          </a:ln>
        </p:spPr>
        <p:txBody>
          <a:bodyPr wrap="none" anchor="ctr"/>
          <a:lstStyle>
            <a:lvl1pPr>
              <a:spcBef>
                <a:spcPct val="20000"/>
              </a:spcBef>
              <a:buClr>
                <a:schemeClr val="accent1"/>
              </a:buClr>
              <a:buSzPct val="70000"/>
              <a:buFont typeface="Monotype Sorts" pitchFamily="2" charset="2"/>
              <a:buChar char="n"/>
              <a:defRPr kumimoji="1" sz="2000" b="1">
                <a:solidFill>
                  <a:schemeClr val="tx1"/>
                </a:solidFill>
                <a:latin typeface="Arial" panose="020B0604020202020204" pitchFamily="34" charset="0"/>
              </a:defRPr>
            </a:lvl1pPr>
            <a:lvl2pPr marL="742950" indent="-285750">
              <a:spcBef>
                <a:spcPct val="20000"/>
              </a:spcBef>
              <a:buChar char="–"/>
              <a:defRPr kumimoji="1" sz="2000" b="1">
                <a:solidFill>
                  <a:schemeClr val="tx1"/>
                </a:solidFill>
                <a:latin typeface="Arial" panose="020B0604020202020204" pitchFamily="34" charset="0"/>
              </a:defRPr>
            </a:lvl2pPr>
            <a:lvl3pPr marL="1143000" indent="-228600">
              <a:spcBef>
                <a:spcPct val="20000"/>
              </a:spcBef>
              <a:buChar char="•"/>
              <a:defRPr kumimoji="1" sz="2000" b="1">
                <a:solidFill>
                  <a:schemeClr val="tx1"/>
                </a:solidFill>
                <a:latin typeface="Arial" panose="020B0604020202020204" pitchFamily="34" charset="0"/>
              </a:defRPr>
            </a:lvl3pPr>
            <a:lvl4pPr marL="1600200" indent="-228600">
              <a:spcBef>
                <a:spcPct val="20000"/>
              </a:spcBef>
              <a:buChar char="–"/>
              <a:defRPr kumimoji="1" sz="2000" b="1">
                <a:solidFill>
                  <a:schemeClr val="tx1"/>
                </a:solidFill>
                <a:latin typeface="Arial" panose="020B0604020202020204" pitchFamily="34" charset="0"/>
              </a:defRPr>
            </a:lvl4pPr>
            <a:lvl5pPr marL="2057400" indent="-228600">
              <a:spcBef>
                <a:spcPct val="20000"/>
              </a:spcBef>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chemeClr val="tx1"/>
                </a:solidFill>
                <a:latin typeface="Arial" panose="020B0604020202020204" pitchFamily="34" charset="0"/>
              </a:defRPr>
            </a:lvl9pPr>
          </a:lstStyle>
          <a:p>
            <a:pPr eaLnBrk="1" fontAlgn="auto" hangingPunct="1">
              <a:spcBef>
                <a:spcPct val="0"/>
              </a:spcBef>
              <a:spcAft>
                <a:spcPts val="0"/>
              </a:spcAft>
              <a:buClrTx/>
              <a:buSzTx/>
              <a:buFontTx/>
              <a:buNone/>
              <a:defRPr/>
            </a:pPr>
            <a:endParaRPr kumimoji="0" lang="en-US" sz="2400" b="0" kern="0" dirty="0">
              <a:solidFill>
                <a:srgbClr val="000000"/>
              </a:solidFill>
            </a:endParaRPr>
          </a:p>
        </p:txBody>
      </p:sp>
      <p:sp>
        <p:nvSpPr>
          <p:cNvPr id="119" name="Freeform 706">
            <a:extLst>
              <a:ext uri="{FF2B5EF4-FFF2-40B4-BE49-F238E27FC236}">
                <a16:creationId xmlns:a16="http://schemas.microsoft.com/office/drawing/2014/main" id="{F6077A44-0026-FBE2-BC1D-BF6139AA5E14}"/>
              </a:ext>
            </a:extLst>
          </p:cNvPr>
          <p:cNvSpPr>
            <a:spLocks/>
          </p:cNvSpPr>
          <p:nvPr/>
        </p:nvSpPr>
        <p:spPr bwMode="auto">
          <a:xfrm>
            <a:off x="6217190" y="5129474"/>
            <a:ext cx="620712" cy="641350"/>
          </a:xfrm>
          <a:custGeom>
            <a:avLst/>
            <a:gdLst>
              <a:gd name="T0" fmla="*/ 2147483646 w 433"/>
              <a:gd name="T1" fmla="*/ 2147483646 h 505"/>
              <a:gd name="T2" fmla="*/ 2147483646 w 433"/>
              <a:gd name="T3" fmla="*/ 0 h 505"/>
              <a:gd name="T4" fmla="*/ 0 w 433"/>
              <a:gd name="T5" fmla="*/ 2147483646 h 505"/>
              <a:gd name="T6" fmla="*/ 2147483646 w 433"/>
              <a:gd name="T7" fmla="*/ 2147483646 h 505"/>
              <a:gd name="T8" fmla="*/ 2147483646 w 433"/>
              <a:gd name="T9" fmla="*/ 2147483646 h 505"/>
              <a:gd name="T10" fmla="*/ 2147483646 w 433"/>
              <a:gd name="T11" fmla="*/ 2147483646 h 505"/>
              <a:gd name="T12" fmla="*/ 2147483646 w 433"/>
              <a:gd name="T13" fmla="*/ 2147483646 h 505"/>
              <a:gd name="T14" fmla="*/ 2147483646 w 433"/>
              <a:gd name="T15" fmla="*/ 2147483646 h 505"/>
              <a:gd name="T16" fmla="*/ 2147483646 w 433"/>
              <a:gd name="T17" fmla="*/ 2147483646 h 505"/>
              <a:gd name="T18" fmla="*/ 2147483646 w 433"/>
              <a:gd name="T19" fmla="*/ 2147483646 h 505"/>
              <a:gd name="T20" fmla="*/ 2147483646 w 433"/>
              <a:gd name="T21" fmla="*/ 2147483646 h 505"/>
              <a:gd name="T22" fmla="*/ 2147483646 w 433"/>
              <a:gd name="T23" fmla="*/ 2147483646 h 505"/>
              <a:gd name="T24" fmla="*/ 2147483646 w 433"/>
              <a:gd name="T25" fmla="*/ 2147483646 h 50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33"/>
              <a:gd name="T40" fmla="*/ 0 h 505"/>
              <a:gd name="T41" fmla="*/ 433 w 433"/>
              <a:gd name="T42" fmla="*/ 505 h 50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33" h="505">
                <a:moveTo>
                  <a:pt x="198" y="27"/>
                </a:moveTo>
                <a:lnTo>
                  <a:pt x="54" y="0"/>
                </a:lnTo>
                <a:lnTo>
                  <a:pt x="0" y="504"/>
                </a:lnTo>
                <a:lnTo>
                  <a:pt x="314" y="504"/>
                </a:lnTo>
                <a:lnTo>
                  <a:pt x="378" y="350"/>
                </a:lnTo>
                <a:lnTo>
                  <a:pt x="432" y="413"/>
                </a:lnTo>
                <a:lnTo>
                  <a:pt x="432" y="377"/>
                </a:lnTo>
                <a:lnTo>
                  <a:pt x="378" y="315"/>
                </a:lnTo>
                <a:lnTo>
                  <a:pt x="378" y="189"/>
                </a:lnTo>
                <a:lnTo>
                  <a:pt x="287" y="127"/>
                </a:lnTo>
                <a:lnTo>
                  <a:pt x="314" y="63"/>
                </a:lnTo>
                <a:lnTo>
                  <a:pt x="261" y="90"/>
                </a:lnTo>
                <a:lnTo>
                  <a:pt x="198" y="27"/>
                </a:lnTo>
              </a:path>
            </a:pathLst>
          </a:custGeom>
          <a:solidFill>
            <a:srgbClr val="FFFF99"/>
          </a:solidFill>
          <a:ln w="12700" cap="rnd">
            <a:solidFill>
              <a:srgbClr val="5490A8"/>
            </a:solidFill>
            <a:round/>
            <a:headEnd type="none" w="sm" len="sm"/>
            <a:tailEnd type="none" w="sm" len="sm"/>
          </a:ln>
        </p:spPr>
        <p:txBody>
          <a:bodyPr/>
          <a:lstStyle/>
          <a:p>
            <a:pPr eaLnBrk="1" fontAlgn="auto" hangingPunct="1">
              <a:spcBef>
                <a:spcPts val="0"/>
              </a:spcBef>
              <a:spcAft>
                <a:spcPts val="0"/>
              </a:spcAft>
              <a:defRPr/>
            </a:pPr>
            <a:endParaRPr kumimoji="0" lang="en-US" sz="1800" b="0" kern="0" dirty="0">
              <a:solidFill>
                <a:srgbClr val="3366CC"/>
              </a:solidFill>
            </a:endParaRPr>
          </a:p>
        </p:txBody>
      </p:sp>
      <p:sp>
        <p:nvSpPr>
          <p:cNvPr id="120" name="Oval 707">
            <a:extLst>
              <a:ext uri="{FF2B5EF4-FFF2-40B4-BE49-F238E27FC236}">
                <a16:creationId xmlns:a16="http://schemas.microsoft.com/office/drawing/2014/main" id="{50602E52-FA22-42BB-080D-0B41B44AC11A}"/>
              </a:ext>
            </a:extLst>
          </p:cNvPr>
          <p:cNvSpPr>
            <a:spLocks noChangeArrowheads="1"/>
          </p:cNvSpPr>
          <p:nvPr/>
        </p:nvSpPr>
        <p:spPr bwMode="auto">
          <a:xfrm>
            <a:off x="7974552" y="2813311"/>
            <a:ext cx="144463" cy="127000"/>
          </a:xfrm>
          <a:prstGeom prst="ellipse">
            <a:avLst/>
          </a:prstGeom>
          <a:blipFill dpi="0" rotWithShape="1">
            <a:blip r:embed="rId2"/>
            <a:srcRect/>
            <a:tile tx="0" ty="0" sx="100000" sy="100000" flip="none" algn="tl"/>
          </a:blipFill>
          <a:ln w="12700">
            <a:solidFill>
              <a:srgbClr val="5490A8"/>
            </a:solidFill>
            <a:round/>
            <a:headEnd/>
            <a:tailEnd/>
          </a:ln>
        </p:spPr>
        <p:txBody>
          <a:bodyPr wrap="none" anchor="ctr"/>
          <a:lstStyle>
            <a:lvl1pPr>
              <a:spcBef>
                <a:spcPct val="20000"/>
              </a:spcBef>
              <a:buClr>
                <a:schemeClr val="accent1"/>
              </a:buClr>
              <a:buSzPct val="70000"/>
              <a:buFont typeface="Monotype Sorts" pitchFamily="2" charset="2"/>
              <a:buChar char="n"/>
              <a:defRPr kumimoji="1" sz="2000" b="1">
                <a:solidFill>
                  <a:schemeClr val="tx1"/>
                </a:solidFill>
                <a:latin typeface="Arial" panose="020B0604020202020204" pitchFamily="34" charset="0"/>
              </a:defRPr>
            </a:lvl1pPr>
            <a:lvl2pPr marL="742950" indent="-285750">
              <a:spcBef>
                <a:spcPct val="20000"/>
              </a:spcBef>
              <a:buChar char="–"/>
              <a:defRPr kumimoji="1" sz="2000" b="1">
                <a:solidFill>
                  <a:schemeClr val="tx1"/>
                </a:solidFill>
                <a:latin typeface="Arial" panose="020B0604020202020204" pitchFamily="34" charset="0"/>
              </a:defRPr>
            </a:lvl2pPr>
            <a:lvl3pPr marL="1143000" indent="-228600">
              <a:spcBef>
                <a:spcPct val="20000"/>
              </a:spcBef>
              <a:buChar char="•"/>
              <a:defRPr kumimoji="1" sz="2000" b="1">
                <a:solidFill>
                  <a:schemeClr val="tx1"/>
                </a:solidFill>
                <a:latin typeface="Arial" panose="020B0604020202020204" pitchFamily="34" charset="0"/>
              </a:defRPr>
            </a:lvl3pPr>
            <a:lvl4pPr marL="1600200" indent="-228600">
              <a:spcBef>
                <a:spcPct val="20000"/>
              </a:spcBef>
              <a:buChar char="–"/>
              <a:defRPr kumimoji="1" sz="2000" b="1">
                <a:solidFill>
                  <a:schemeClr val="tx1"/>
                </a:solidFill>
                <a:latin typeface="Arial" panose="020B0604020202020204" pitchFamily="34" charset="0"/>
              </a:defRPr>
            </a:lvl4pPr>
            <a:lvl5pPr marL="2057400" indent="-228600">
              <a:spcBef>
                <a:spcPct val="20000"/>
              </a:spcBef>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chemeClr val="tx1"/>
                </a:solidFill>
                <a:latin typeface="Arial" panose="020B0604020202020204" pitchFamily="34" charset="0"/>
              </a:defRPr>
            </a:lvl9pPr>
          </a:lstStyle>
          <a:p>
            <a:pPr eaLnBrk="1" fontAlgn="auto" hangingPunct="1">
              <a:spcBef>
                <a:spcPct val="0"/>
              </a:spcBef>
              <a:spcAft>
                <a:spcPts val="0"/>
              </a:spcAft>
              <a:buClrTx/>
              <a:buSzTx/>
              <a:buFontTx/>
              <a:buNone/>
              <a:defRPr/>
            </a:pPr>
            <a:endParaRPr kumimoji="0" lang="en-US" sz="2400" b="0" kern="0" dirty="0">
              <a:solidFill>
                <a:srgbClr val="000000"/>
              </a:solidFill>
            </a:endParaRPr>
          </a:p>
        </p:txBody>
      </p:sp>
      <p:sp>
        <p:nvSpPr>
          <p:cNvPr id="121" name="Oval 708">
            <a:extLst>
              <a:ext uri="{FF2B5EF4-FFF2-40B4-BE49-F238E27FC236}">
                <a16:creationId xmlns:a16="http://schemas.microsoft.com/office/drawing/2014/main" id="{55D04581-1589-2DAA-2847-41171C08A655}"/>
              </a:ext>
            </a:extLst>
          </p:cNvPr>
          <p:cNvSpPr>
            <a:spLocks noChangeArrowheads="1"/>
          </p:cNvSpPr>
          <p:nvPr/>
        </p:nvSpPr>
        <p:spPr bwMode="auto">
          <a:xfrm>
            <a:off x="7914227" y="2927611"/>
            <a:ext cx="144463" cy="127000"/>
          </a:xfrm>
          <a:prstGeom prst="ellipse">
            <a:avLst/>
          </a:prstGeom>
          <a:blipFill dpi="0" rotWithShape="1">
            <a:blip r:embed="rId2"/>
            <a:srcRect/>
            <a:tile tx="0" ty="0" sx="100000" sy="100000" flip="none" algn="tl"/>
          </a:blipFill>
          <a:ln w="12700">
            <a:solidFill>
              <a:srgbClr val="5490A8"/>
            </a:solidFill>
            <a:round/>
            <a:headEnd/>
            <a:tailEnd/>
          </a:ln>
        </p:spPr>
        <p:txBody>
          <a:bodyPr wrap="none" anchor="ctr"/>
          <a:lstStyle>
            <a:lvl1pPr>
              <a:spcBef>
                <a:spcPct val="20000"/>
              </a:spcBef>
              <a:buClr>
                <a:schemeClr val="accent1"/>
              </a:buClr>
              <a:buSzPct val="70000"/>
              <a:buFont typeface="Monotype Sorts" pitchFamily="2" charset="2"/>
              <a:buChar char="n"/>
              <a:defRPr kumimoji="1" sz="2000" b="1">
                <a:solidFill>
                  <a:schemeClr val="tx1"/>
                </a:solidFill>
                <a:latin typeface="Arial" panose="020B0604020202020204" pitchFamily="34" charset="0"/>
              </a:defRPr>
            </a:lvl1pPr>
            <a:lvl2pPr marL="742950" indent="-285750">
              <a:spcBef>
                <a:spcPct val="20000"/>
              </a:spcBef>
              <a:buChar char="–"/>
              <a:defRPr kumimoji="1" sz="2000" b="1">
                <a:solidFill>
                  <a:schemeClr val="tx1"/>
                </a:solidFill>
                <a:latin typeface="Arial" panose="020B0604020202020204" pitchFamily="34" charset="0"/>
              </a:defRPr>
            </a:lvl2pPr>
            <a:lvl3pPr marL="1143000" indent="-228600">
              <a:spcBef>
                <a:spcPct val="20000"/>
              </a:spcBef>
              <a:buChar char="•"/>
              <a:defRPr kumimoji="1" sz="2000" b="1">
                <a:solidFill>
                  <a:schemeClr val="tx1"/>
                </a:solidFill>
                <a:latin typeface="Arial" panose="020B0604020202020204" pitchFamily="34" charset="0"/>
              </a:defRPr>
            </a:lvl3pPr>
            <a:lvl4pPr marL="1600200" indent="-228600">
              <a:spcBef>
                <a:spcPct val="20000"/>
              </a:spcBef>
              <a:buChar char="–"/>
              <a:defRPr kumimoji="1" sz="2000" b="1">
                <a:solidFill>
                  <a:schemeClr val="tx1"/>
                </a:solidFill>
                <a:latin typeface="Arial" panose="020B0604020202020204" pitchFamily="34" charset="0"/>
              </a:defRPr>
            </a:lvl4pPr>
            <a:lvl5pPr marL="2057400" indent="-228600">
              <a:spcBef>
                <a:spcPct val="20000"/>
              </a:spcBef>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chemeClr val="tx1"/>
                </a:solidFill>
                <a:latin typeface="Arial" panose="020B0604020202020204" pitchFamily="34" charset="0"/>
              </a:defRPr>
            </a:lvl9pPr>
          </a:lstStyle>
          <a:p>
            <a:pPr eaLnBrk="1" fontAlgn="auto" hangingPunct="1">
              <a:spcBef>
                <a:spcPct val="0"/>
              </a:spcBef>
              <a:spcAft>
                <a:spcPts val="0"/>
              </a:spcAft>
              <a:buClrTx/>
              <a:buSzTx/>
              <a:buFontTx/>
              <a:buNone/>
              <a:defRPr/>
            </a:pPr>
            <a:endParaRPr kumimoji="0" lang="en-US" sz="2400" b="0" kern="0" dirty="0">
              <a:solidFill>
                <a:srgbClr val="000000"/>
              </a:solidFill>
            </a:endParaRPr>
          </a:p>
        </p:txBody>
      </p:sp>
      <p:sp>
        <p:nvSpPr>
          <p:cNvPr id="122" name="Oval 709">
            <a:extLst>
              <a:ext uri="{FF2B5EF4-FFF2-40B4-BE49-F238E27FC236}">
                <a16:creationId xmlns:a16="http://schemas.microsoft.com/office/drawing/2014/main" id="{D5FFBECF-D6FB-B43B-3955-F236451F4EA3}"/>
              </a:ext>
            </a:extLst>
          </p:cNvPr>
          <p:cNvSpPr>
            <a:spLocks noChangeArrowheads="1"/>
          </p:cNvSpPr>
          <p:nvPr/>
        </p:nvSpPr>
        <p:spPr bwMode="auto">
          <a:xfrm>
            <a:off x="7768177" y="2921261"/>
            <a:ext cx="144463" cy="127000"/>
          </a:xfrm>
          <a:prstGeom prst="ellipse">
            <a:avLst/>
          </a:prstGeom>
          <a:blipFill dpi="0" rotWithShape="1">
            <a:blip r:embed="rId2"/>
            <a:srcRect/>
            <a:tile tx="0" ty="0" sx="100000" sy="100000" flip="none" algn="tl"/>
          </a:blipFill>
          <a:ln w="12700">
            <a:solidFill>
              <a:srgbClr val="5490A8"/>
            </a:solidFill>
            <a:round/>
            <a:headEnd/>
            <a:tailEnd/>
          </a:ln>
        </p:spPr>
        <p:txBody>
          <a:bodyPr wrap="none" anchor="ctr"/>
          <a:lstStyle>
            <a:lvl1pPr>
              <a:spcBef>
                <a:spcPct val="20000"/>
              </a:spcBef>
              <a:buClr>
                <a:schemeClr val="accent1"/>
              </a:buClr>
              <a:buSzPct val="70000"/>
              <a:buFont typeface="Monotype Sorts" pitchFamily="2" charset="2"/>
              <a:buChar char="n"/>
              <a:defRPr kumimoji="1" sz="2000" b="1">
                <a:solidFill>
                  <a:schemeClr val="tx1"/>
                </a:solidFill>
                <a:latin typeface="Arial" panose="020B0604020202020204" pitchFamily="34" charset="0"/>
              </a:defRPr>
            </a:lvl1pPr>
            <a:lvl2pPr marL="742950" indent="-285750">
              <a:spcBef>
                <a:spcPct val="20000"/>
              </a:spcBef>
              <a:buChar char="–"/>
              <a:defRPr kumimoji="1" sz="2000" b="1">
                <a:solidFill>
                  <a:schemeClr val="tx1"/>
                </a:solidFill>
                <a:latin typeface="Arial" panose="020B0604020202020204" pitchFamily="34" charset="0"/>
              </a:defRPr>
            </a:lvl2pPr>
            <a:lvl3pPr marL="1143000" indent="-228600">
              <a:spcBef>
                <a:spcPct val="20000"/>
              </a:spcBef>
              <a:buChar char="•"/>
              <a:defRPr kumimoji="1" sz="2000" b="1">
                <a:solidFill>
                  <a:schemeClr val="tx1"/>
                </a:solidFill>
                <a:latin typeface="Arial" panose="020B0604020202020204" pitchFamily="34" charset="0"/>
              </a:defRPr>
            </a:lvl3pPr>
            <a:lvl4pPr marL="1600200" indent="-228600">
              <a:spcBef>
                <a:spcPct val="20000"/>
              </a:spcBef>
              <a:buChar char="–"/>
              <a:defRPr kumimoji="1" sz="2000" b="1">
                <a:solidFill>
                  <a:schemeClr val="tx1"/>
                </a:solidFill>
                <a:latin typeface="Arial" panose="020B0604020202020204" pitchFamily="34" charset="0"/>
              </a:defRPr>
            </a:lvl4pPr>
            <a:lvl5pPr marL="2057400" indent="-228600">
              <a:spcBef>
                <a:spcPct val="20000"/>
              </a:spcBef>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chemeClr val="tx1"/>
                </a:solidFill>
                <a:latin typeface="Arial" panose="020B0604020202020204" pitchFamily="34" charset="0"/>
              </a:defRPr>
            </a:lvl9pPr>
          </a:lstStyle>
          <a:p>
            <a:pPr eaLnBrk="1" fontAlgn="auto" hangingPunct="1">
              <a:spcBef>
                <a:spcPct val="0"/>
              </a:spcBef>
              <a:spcAft>
                <a:spcPts val="0"/>
              </a:spcAft>
              <a:buClrTx/>
              <a:buSzTx/>
              <a:buFontTx/>
              <a:buNone/>
              <a:defRPr/>
            </a:pPr>
            <a:endParaRPr kumimoji="0" lang="en-US" sz="2400" b="0" kern="0" dirty="0">
              <a:solidFill>
                <a:srgbClr val="000000"/>
              </a:solidFill>
            </a:endParaRPr>
          </a:p>
        </p:txBody>
      </p:sp>
      <p:sp>
        <p:nvSpPr>
          <p:cNvPr id="123" name="Oval 710">
            <a:extLst>
              <a:ext uri="{FF2B5EF4-FFF2-40B4-BE49-F238E27FC236}">
                <a16:creationId xmlns:a16="http://schemas.microsoft.com/office/drawing/2014/main" id="{C0FD58E9-2D62-B694-C3F3-A60C2A5CCCD2}"/>
              </a:ext>
            </a:extLst>
          </p:cNvPr>
          <p:cNvSpPr>
            <a:spLocks noChangeArrowheads="1"/>
          </p:cNvSpPr>
          <p:nvPr/>
        </p:nvSpPr>
        <p:spPr bwMode="auto">
          <a:xfrm>
            <a:off x="7679277" y="2997461"/>
            <a:ext cx="144463" cy="127000"/>
          </a:xfrm>
          <a:prstGeom prst="ellipse">
            <a:avLst/>
          </a:prstGeom>
          <a:blipFill dpi="0" rotWithShape="1">
            <a:blip r:embed="rId2"/>
            <a:srcRect/>
            <a:tile tx="0" ty="0" sx="100000" sy="100000" flip="none" algn="tl"/>
          </a:blipFill>
          <a:ln w="12700">
            <a:solidFill>
              <a:srgbClr val="5490A8"/>
            </a:solidFill>
            <a:round/>
            <a:headEnd/>
            <a:tailEnd/>
          </a:ln>
        </p:spPr>
        <p:txBody>
          <a:bodyPr wrap="none" anchor="ctr"/>
          <a:lstStyle>
            <a:lvl1pPr>
              <a:spcBef>
                <a:spcPct val="20000"/>
              </a:spcBef>
              <a:buClr>
                <a:schemeClr val="accent1"/>
              </a:buClr>
              <a:buSzPct val="70000"/>
              <a:buFont typeface="Monotype Sorts" pitchFamily="2" charset="2"/>
              <a:buChar char="n"/>
              <a:defRPr kumimoji="1" sz="2000" b="1">
                <a:solidFill>
                  <a:schemeClr val="tx1"/>
                </a:solidFill>
                <a:latin typeface="Arial" panose="020B0604020202020204" pitchFamily="34" charset="0"/>
              </a:defRPr>
            </a:lvl1pPr>
            <a:lvl2pPr marL="742950" indent="-285750">
              <a:spcBef>
                <a:spcPct val="20000"/>
              </a:spcBef>
              <a:buChar char="–"/>
              <a:defRPr kumimoji="1" sz="2000" b="1">
                <a:solidFill>
                  <a:schemeClr val="tx1"/>
                </a:solidFill>
                <a:latin typeface="Arial" panose="020B0604020202020204" pitchFamily="34" charset="0"/>
              </a:defRPr>
            </a:lvl2pPr>
            <a:lvl3pPr marL="1143000" indent="-228600">
              <a:spcBef>
                <a:spcPct val="20000"/>
              </a:spcBef>
              <a:buChar char="•"/>
              <a:defRPr kumimoji="1" sz="2000" b="1">
                <a:solidFill>
                  <a:schemeClr val="tx1"/>
                </a:solidFill>
                <a:latin typeface="Arial" panose="020B0604020202020204" pitchFamily="34" charset="0"/>
              </a:defRPr>
            </a:lvl3pPr>
            <a:lvl4pPr marL="1600200" indent="-228600">
              <a:spcBef>
                <a:spcPct val="20000"/>
              </a:spcBef>
              <a:buChar char="–"/>
              <a:defRPr kumimoji="1" sz="2000" b="1">
                <a:solidFill>
                  <a:schemeClr val="tx1"/>
                </a:solidFill>
                <a:latin typeface="Arial" panose="020B0604020202020204" pitchFamily="34" charset="0"/>
              </a:defRPr>
            </a:lvl4pPr>
            <a:lvl5pPr marL="2057400" indent="-228600">
              <a:spcBef>
                <a:spcPct val="20000"/>
              </a:spcBef>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chemeClr val="tx1"/>
                </a:solidFill>
                <a:latin typeface="Arial" panose="020B0604020202020204" pitchFamily="34" charset="0"/>
              </a:defRPr>
            </a:lvl9pPr>
          </a:lstStyle>
          <a:p>
            <a:pPr eaLnBrk="1" fontAlgn="auto" hangingPunct="1">
              <a:spcBef>
                <a:spcPct val="0"/>
              </a:spcBef>
              <a:spcAft>
                <a:spcPts val="0"/>
              </a:spcAft>
              <a:buClrTx/>
              <a:buSzTx/>
              <a:buFontTx/>
              <a:buNone/>
              <a:defRPr/>
            </a:pPr>
            <a:endParaRPr kumimoji="0" lang="en-US" sz="2400" b="0" kern="0" dirty="0">
              <a:solidFill>
                <a:srgbClr val="000000"/>
              </a:solidFill>
            </a:endParaRPr>
          </a:p>
        </p:txBody>
      </p:sp>
      <p:sp>
        <p:nvSpPr>
          <p:cNvPr id="124" name="Oval 714">
            <a:extLst>
              <a:ext uri="{FF2B5EF4-FFF2-40B4-BE49-F238E27FC236}">
                <a16:creationId xmlns:a16="http://schemas.microsoft.com/office/drawing/2014/main" id="{C8618052-E317-82E9-5C07-B0D3D9570E03}"/>
              </a:ext>
            </a:extLst>
          </p:cNvPr>
          <p:cNvSpPr>
            <a:spLocks noChangeArrowheads="1"/>
          </p:cNvSpPr>
          <p:nvPr/>
        </p:nvSpPr>
        <p:spPr bwMode="auto">
          <a:xfrm>
            <a:off x="8693690" y="4726249"/>
            <a:ext cx="136525" cy="128587"/>
          </a:xfrm>
          <a:prstGeom prst="ellipse">
            <a:avLst/>
          </a:prstGeom>
          <a:solidFill>
            <a:srgbClr val="66FF99"/>
          </a:solidFill>
          <a:ln w="12700">
            <a:solidFill>
              <a:srgbClr val="5490A8"/>
            </a:solidFill>
            <a:round/>
            <a:headEnd/>
            <a:tailEnd/>
          </a:ln>
        </p:spPr>
        <p:txBody>
          <a:bodyPr wrap="none" anchor="ctr"/>
          <a:lstStyle>
            <a:lvl1pPr>
              <a:spcBef>
                <a:spcPct val="20000"/>
              </a:spcBef>
              <a:buClr>
                <a:schemeClr val="accent1"/>
              </a:buClr>
              <a:buSzPct val="70000"/>
              <a:buFont typeface="Monotype Sorts" pitchFamily="2" charset="2"/>
              <a:buChar char="n"/>
              <a:defRPr kumimoji="1" sz="2000" b="1">
                <a:solidFill>
                  <a:schemeClr val="tx1"/>
                </a:solidFill>
                <a:latin typeface="Arial" panose="020B0604020202020204" pitchFamily="34" charset="0"/>
              </a:defRPr>
            </a:lvl1pPr>
            <a:lvl2pPr marL="742950" indent="-285750">
              <a:spcBef>
                <a:spcPct val="20000"/>
              </a:spcBef>
              <a:buChar char="–"/>
              <a:defRPr kumimoji="1" sz="2000" b="1">
                <a:solidFill>
                  <a:schemeClr val="tx1"/>
                </a:solidFill>
                <a:latin typeface="Arial" panose="020B0604020202020204" pitchFamily="34" charset="0"/>
              </a:defRPr>
            </a:lvl2pPr>
            <a:lvl3pPr marL="1143000" indent="-228600">
              <a:spcBef>
                <a:spcPct val="20000"/>
              </a:spcBef>
              <a:buChar char="•"/>
              <a:defRPr kumimoji="1" sz="2000" b="1">
                <a:solidFill>
                  <a:schemeClr val="tx1"/>
                </a:solidFill>
                <a:latin typeface="Arial" panose="020B0604020202020204" pitchFamily="34" charset="0"/>
              </a:defRPr>
            </a:lvl3pPr>
            <a:lvl4pPr marL="1600200" indent="-228600">
              <a:spcBef>
                <a:spcPct val="20000"/>
              </a:spcBef>
              <a:buChar char="–"/>
              <a:defRPr kumimoji="1" sz="2000" b="1">
                <a:solidFill>
                  <a:schemeClr val="tx1"/>
                </a:solidFill>
                <a:latin typeface="Arial" panose="020B0604020202020204" pitchFamily="34" charset="0"/>
              </a:defRPr>
            </a:lvl4pPr>
            <a:lvl5pPr marL="2057400" indent="-228600">
              <a:spcBef>
                <a:spcPct val="20000"/>
              </a:spcBef>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chemeClr val="tx1"/>
                </a:solidFill>
                <a:latin typeface="Arial" panose="020B0604020202020204" pitchFamily="34" charset="0"/>
              </a:defRPr>
            </a:lvl9pPr>
          </a:lstStyle>
          <a:p>
            <a:pPr eaLnBrk="1" fontAlgn="auto" hangingPunct="1">
              <a:spcBef>
                <a:spcPct val="0"/>
              </a:spcBef>
              <a:spcAft>
                <a:spcPts val="0"/>
              </a:spcAft>
              <a:buClrTx/>
              <a:buSzTx/>
              <a:buFontTx/>
              <a:buNone/>
              <a:defRPr/>
            </a:pPr>
            <a:endParaRPr kumimoji="0" lang="en-US" sz="2400" b="0" kern="0" dirty="0">
              <a:solidFill>
                <a:srgbClr val="000000"/>
              </a:solidFill>
            </a:endParaRPr>
          </a:p>
        </p:txBody>
      </p:sp>
      <p:sp>
        <p:nvSpPr>
          <p:cNvPr id="125" name="Oval 715">
            <a:extLst>
              <a:ext uri="{FF2B5EF4-FFF2-40B4-BE49-F238E27FC236}">
                <a16:creationId xmlns:a16="http://schemas.microsoft.com/office/drawing/2014/main" id="{5254AC67-71DB-BA5E-BFCC-C261167046D6}"/>
              </a:ext>
            </a:extLst>
          </p:cNvPr>
          <p:cNvSpPr>
            <a:spLocks noChangeArrowheads="1"/>
          </p:cNvSpPr>
          <p:nvPr/>
        </p:nvSpPr>
        <p:spPr bwMode="auto">
          <a:xfrm>
            <a:off x="4299490" y="5559686"/>
            <a:ext cx="146050" cy="128588"/>
          </a:xfrm>
          <a:prstGeom prst="ellipse">
            <a:avLst/>
          </a:prstGeom>
          <a:noFill/>
          <a:ln w="12700">
            <a:solidFill>
              <a:srgbClr val="5490A8"/>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70000"/>
              <a:buFont typeface="Monotype Sorts" pitchFamily="2" charset="2"/>
              <a:buChar char="n"/>
              <a:defRPr kumimoji="1" sz="2000" b="1">
                <a:solidFill>
                  <a:schemeClr val="tx1"/>
                </a:solidFill>
                <a:latin typeface="Arial" panose="020B0604020202020204" pitchFamily="34" charset="0"/>
              </a:defRPr>
            </a:lvl1pPr>
            <a:lvl2pPr marL="742950" indent="-285750">
              <a:spcBef>
                <a:spcPct val="20000"/>
              </a:spcBef>
              <a:buChar char="–"/>
              <a:defRPr kumimoji="1" sz="2000" b="1">
                <a:solidFill>
                  <a:schemeClr val="tx1"/>
                </a:solidFill>
                <a:latin typeface="Arial" panose="020B0604020202020204" pitchFamily="34" charset="0"/>
              </a:defRPr>
            </a:lvl2pPr>
            <a:lvl3pPr marL="1143000" indent="-228600">
              <a:spcBef>
                <a:spcPct val="20000"/>
              </a:spcBef>
              <a:buChar char="•"/>
              <a:defRPr kumimoji="1" sz="2000" b="1">
                <a:solidFill>
                  <a:schemeClr val="tx1"/>
                </a:solidFill>
                <a:latin typeface="Arial" panose="020B0604020202020204" pitchFamily="34" charset="0"/>
              </a:defRPr>
            </a:lvl3pPr>
            <a:lvl4pPr marL="1600200" indent="-228600">
              <a:spcBef>
                <a:spcPct val="20000"/>
              </a:spcBef>
              <a:buChar char="–"/>
              <a:defRPr kumimoji="1" sz="2000" b="1">
                <a:solidFill>
                  <a:schemeClr val="tx1"/>
                </a:solidFill>
                <a:latin typeface="Arial" panose="020B0604020202020204" pitchFamily="34" charset="0"/>
              </a:defRPr>
            </a:lvl4pPr>
            <a:lvl5pPr marL="2057400" indent="-228600">
              <a:spcBef>
                <a:spcPct val="20000"/>
              </a:spcBef>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chemeClr val="tx1"/>
                </a:solidFill>
                <a:latin typeface="Arial" panose="020B0604020202020204" pitchFamily="34" charset="0"/>
              </a:defRPr>
            </a:lvl9pPr>
          </a:lstStyle>
          <a:p>
            <a:pPr eaLnBrk="1" fontAlgn="auto" hangingPunct="1">
              <a:spcBef>
                <a:spcPct val="0"/>
              </a:spcBef>
              <a:spcAft>
                <a:spcPts val="0"/>
              </a:spcAft>
              <a:buClrTx/>
              <a:buSzTx/>
              <a:buFontTx/>
              <a:buNone/>
              <a:defRPr/>
            </a:pPr>
            <a:endParaRPr kumimoji="0" lang="en-US" sz="2400" b="0" kern="0" dirty="0">
              <a:solidFill>
                <a:srgbClr val="000000"/>
              </a:solidFill>
            </a:endParaRPr>
          </a:p>
        </p:txBody>
      </p:sp>
      <p:sp>
        <p:nvSpPr>
          <p:cNvPr id="126" name="Oval 716">
            <a:extLst>
              <a:ext uri="{FF2B5EF4-FFF2-40B4-BE49-F238E27FC236}">
                <a16:creationId xmlns:a16="http://schemas.microsoft.com/office/drawing/2014/main" id="{26DDB778-E055-7B0F-8C43-3E3B3C5AB2BA}"/>
              </a:ext>
            </a:extLst>
          </p:cNvPr>
          <p:cNvSpPr>
            <a:spLocks noChangeArrowheads="1"/>
          </p:cNvSpPr>
          <p:nvPr/>
        </p:nvSpPr>
        <p:spPr bwMode="auto">
          <a:xfrm>
            <a:off x="5923502" y="5535874"/>
            <a:ext cx="147638" cy="130175"/>
          </a:xfrm>
          <a:prstGeom prst="ellipse">
            <a:avLst/>
          </a:prstGeom>
          <a:noFill/>
          <a:ln w="12700">
            <a:solidFill>
              <a:srgbClr val="5490A8"/>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70000"/>
              <a:buFont typeface="Monotype Sorts" pitchFamily="2" charset="2"/>
              <a:buChar char="n"/>
              <a:defRPr kumimoji="1" sz="2000" b="1">
                <a:solidFill>
                  <a:schemeClr val="tx1"/>
                </a:solidFill>
                <a:latin typeface="Arial" panose="020B0604020202020204" pitchFamily="34" charset="0"/>
              </a:defRPr>
            </a:lvl1pPr>
            <a:lvl2pPr marL="742950" indent="-285750">
              <a:spcBef>
                <a:spcPct val="20000"/>
              </a:spcBef>
              <a:buChar char="–"/>
              <a:defRPr kumimoji="1" sz="2000" b="1">
                <a:solidFill>
                  <a:schemeClr val="tx1"/>
                </a:solidFill>
                <a:latin typeface="Arial" panose="020B0604020202020204" pitchFamily="34" charset="0"/>
              </a:defRPr>
            </a:lvl2pPr>
            <a:lvl3pPr marL="1143000" indent="-228600">
              <a:spcBef>
                <a:spcPct val="20000"/>
              </a:spcBef>
              <a:buChar char="•"/>
              <a:defRPr kumimoji="1" sz="2000" b="1">
                <a:solidFill>
                  <a:schemeClr val="tx1"/>
                </a:solidFill>
                <a:latin typeface="Arial" panose="020B0604020202020204" pitchFamily="34" charset="0"/>
              </a:defRPr>
            </a:lvl3pPr>
            <a:lvl4pPr marL="1600200" indent="-228600">
              <a:spcBef>
                <a:spcPct val="20000"/>
              </a:spcBef>
              <a:buChar char="–"/>
              <a:defRPr kumimoji="1" sz="2000" b="1">
                <a:solidFill>
                  <a:schemeClr val="tx1"/>
                </a:solidFill>
                <a:latin typeface="Arial" panose="020B0604020202020204" pitchFamily="34" charset="0"/>
              </a:defRPr>
            </a:lvl4pPr>
            <a:lvl5pPr marL="2057400" indent="-228600">
              <a:spcBef>
                <a:spcPct val="20000"/>
              </a:spcBef>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chemeClr val="tx1"/>
                </a:solidFill>
                <a:latin typeface="Arial" panose="020B0604020202020204" pitchFamily="34" charset="0"/>
              </a:defRPr>
            </a:lvl9pPr>
          </a:lstStyle>
          <a:p>
            <a:pPr eaLnBrk="1" fontAlgn="auto" hangingPunct="1">
              <a:spcBef>
                <a:spcPct val="0"/>
              </a:spcBef>
              <a:spcAft>
                <a:spcPts val="0"/>
              </a:spcAft>
              <a:buClrTx/>
              <a:buSzTx/>
              <a:buFontTx/>
              <a:buNone/>
              <a:defRPr/>
            </a:pPr>
            <a:endParaRPr kumimoji="0" lang="en-US" sz="2400" b="0" kern="0" dirty="0">
              <a:solidFill>
                <a:srgbClr val="000000"/>
              </a:solidFill>
            </a:endParaRPr>
          </a:p>
        </p:txBody>
      </p:sp>
      <p:sp>
        <p:nvSpPr>
          <p:cNvPr id="127" name="Oval 717">
            <a:extLst>
              <a:ext uri="{FF2B5EF4-FFF2-40B4-BE49-F238E27FC236}">
                <a16:creationId xmlns:a16="http://schemas.microsoft.com/office/drawing/2014/main" id="{7427F283-F4B2-C362-62AA-1EE0EF85DDA2}"/>
              </a:ext>
            </a:extLst>
          </p:cNvPr>
          <p:cNvSpPr>
            <a:spLocks noChangeArrowheads="1"/>
          </p:cNvSpPr>
          <p:nvPr/>
        </p:nvSpPr>
        <p:spPr bwMode="auto">
          <a:xfrm>
            <a:off x="7806277" y="5513649"/>
            <a:ext cx="146050" cy="128587"/>
          </a:xfrm>
          <a:prstGeom prst="ellipse">
            <a:avLst/>
          </a:prstGeom>
          <a:solidFill>
            <a:srgbClr val="FFFF99"/>
          </a:solidFill>
          <a:ln w="12700">
            <a:solidFill>
              <a:srgbClr val="5490A8"/>
            </a:solidFill>
            <a:round/>
            <a:headEnd/>
            <a:tailEnd/>
          </a:ln>
        </p:spPr>
        <p:txBody>
          <a:bodyPr wrap="none" anchor="ctr"/>
          <a:lstStyle>
            <a:lvl1pPr>
              <a:spcBef>
                <a:spcPct val="20000"/>
              </a:spcBef>
              <a:buClr>
                <a:schemeClr val="accent1"/>
              </a:buClr>
              <a:buSzPct val="70000"/>
              <a:buFont typeface="Monotype Sorts" pitchFamily="2" charset="2"/>
              <a:buChar char="n"/>
              <a:defRPr kumimoji="1" sz="2000" b="1">
                <a:solidFill>
                  <a:schemeClr val="tx1"/>
                </a:solidFill>
                <a:latin typeface="Arial" panose="020B0604020202020204" pitchFamily="34" charset="0"/>
              </a:defRPr>
            </a:lvl1pPr>
            <a:lvl2pPr marL="742950" indent="-285750">
              <a:spcBef>
                <a:spcPct val="20000"/>
              </a:spcBef>
              <a:buChar char="–"/>
              <a:defRPr kumimoji="1" sz="2000" b="1">
                <a:solidFill>
                  <a:schemeClr val="tx1"/>
                </a:solidFill>
                <a:latin typeface="Arial" panose="020B0604020202020204" pitchFamily="34" charset="0"/>
              </a:defRPr>
            </a:lvl2pPr>
            <a:lvl3pPr marL="1143000" indent="-228600">
              <a:spcBef>
                <a:spcPct val="20000"/>
              </a:spcBef>
              <a:buChar char="•"/>
              <a:defRPr kumimoji="1" sz="2000" b="1">
                <a:solidFill>
                  <a:schemeClr val="tx1"/>
                </a:solidFill>
                <a:latin typeface="Arial" panose="020B0604020202020204" pitchFamily="34" charset="0"/>
              </a:defRPr>
            </a:lvl3pPr>
            <a:lvl4pPr marL="1600200" indent="-228600">
              <a:spcBef>
                <a:spcPct val="20000"/>
              </a:spcBef>
              <a:buChar char="–"/>
              <a:defRPr kumimoji="1" sz="2000" b="1">
                <a:solidFill>
                  <a:schemeClr val="tx1"/>
                </a:solidFill>
                <a:latin typeface="Arial" panose="020B0604020202020204" pitchFamily="34" charset="0"/>
              </a:defRPr>
            </a:lvl4pPr>
            <a:lvl5pPr marL="2057400" indent="-228600">
              <a:spcBef>
                <a:spcPct val="20000"/>
              </a:spcBef>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chemeClr val="tx1"/>
                </a:solidFill>
                <a:latin typeface="Arial" panose="020B0604020202020204" pitchFamily="34" charset="0"/>
              </a:defRPr>
            </a:lvl9pPr>
          </a:lstStyle>
          <a:p>
            <a:pPr eaLnBrk="1" fontAlgn="auto" hangingPunct="1">
              <a:spcBef>
                <a:spcPct val="0"/>
              </a:spcBef>
              <a:spcAft>
                <a:spcPts val="0"/>
              </a:spcAft>
              <a:buClrTx/>
              <a:buSzTx/>
              <a:buFontTx/>
              <a:buNone/>
              <a:defRPr/>
            </a:pPr>
            <a:endParaRPr kumimoji="0" lang="en-US" sz="2400" b="0" kern="0" dirty="0">
              <a:solidFill>
                <a:srgbClr val="000000"/>
              </a:solidFill>
            </a:endParaRPr>
          </a:p>
        </p:txBody>
      </p:sp>
      <p:sp>
        <p:nvSpPr>
          <p:cNvPr id="128" name="Oval 718">
            <a:extLst>
              <a:ext uri="{FF2B5EF4-FFF2-40B4-BE49-F238E27FC236}">
                <a16:creationId xmlns:a16="http://schemas.microsoft.com/office/drawing/2014/main" id="{21F02E2F-CF4F-A685-BE5F-EBB6243D9BAD}"/>
              </a:ext>
            </a:extLst>
          </p:cNvPr>
          <p:cNvSpPr>
            <a:spLocks noChangeArrowheads="1"/>
          </p:cNvSpPr>
          <p:nvPr/>
        </p:nvSpPr>
        <p:spPr bwMode="auto">
          <a:xfrm>
            <a:off x="8442865" y="5437449"/>
            <a:ext cx="146050" cy="128587"/>
          </a:xfrm>
          <a:prstGeom prst="ellipse">
            <a:avLst/>
          </a:prstGeom>
          <a:solidFill>
            <a:srgbClr val="66FF99"/>
          </a:solidFill>
          <a:ln w="12700">
            <a:solidFill>
              <a:srgbClr val="5490A8"/>
            </a:solidFill>
            <a:round/>
            <a:headEnd/>
            <a:tailEnd/>
          </a:ln>
        </p:spPr>
        <p:txBody>
          <a:bodyPr wrap="none" anchor="ctr"/>
          <a:lstStyle>
            <a:lvl1pPr>
              <a:spcBef>
                <a:spcPct val="20000"/>
              </a:spcBef>
              <a:buClr>
                <a:schemeClr val="accent1"/>
              </a:buClr>
              <a:buSzPct val="70000"/>
              <a:buFont typeface="Monotype Sorts" pitchFamily="2" charset="2"/>
              <a:buChar char="n"/>
              <a:defRPr kumimoji="1" sz="2000" b="1">
                <a:solidFill>
                  <a:schemeClr val="tx1"/>
                </a:solidFill>
                <a:latin typeface="Arial" panose="020B0604020202020204" pitchFamily="34" charset="0"/>
              </a:defRPr>
            </a:lvl1pPr>
            <a:lvl2pPr marL="742950" indent="-285750">
              <a:spcBef>
                <a:spcPct val="20000"/>
              </a:spcBef>
              <a:buChar char="–"/>
              <a:defRPr kumimoji="1" sz="2000" b="1">
                <a:solidFill>
                  <a:schemeClr val="tx1"/>
                </a:solidFill>
                <a:latin typeface="Arial" panose="020B0604020202020204" pitchFamily="34" charset="0"/>
              </a:defRPr>
            </a:lvl2pPr>
            <a:lvl3pPr marL="1143000" indent="-228600">
              <a:spcBef>
                <a:spcPct val="20000"/>
              </a:spcBef>
              <a:buChar char="•"/>
              <a:defRPr kumimoji="1" sz="2000" b="1">
                <a:solidFill>
                  <a:schemeClr val="tx1"/>
                </a:solidFill>
                <a:latin typeface="Arial" panose="020B0604020202020204" pitchFamily="34" charset="0"/>
              </a:defRPr>
            </a:lvl3pPr>
            <a:lvl4pPr marL="1600200" indent="-228600">
              <a:spcBef>
                <a:spcPct val="20000"/>
              </a:spcBef>
              <a:buChar char="–"/>
              <a:defRPr kumimoji="1" sz="2000" b="1">
                <a:solidFill>
                  <a:schemeClr val="tx1"/>
                </a:solidFill>
                <a:latin typeface="Arial" panose="020B0604020202020204" pitchFamily="34" charset="0"/>
              </a:defRPr>
            </a:lvl4pPr>
            <a:lvl5pPr marL="2057400" indent="-228600">
              <a:spcBef>
                <a:spcPct val="20000"/>
              </a:spcBef>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chemeClr val="tx1"/>
                </a:solidFill>
                <a:latin typeface="Arial" panose="020B0604020202020204" pitchFamily="34" charset="0"/>
              </a:defRPr>
            </a:lvl9pPr>
          </a:lstStyle>
          <a:p>
            <a:pPr eaLnBrk="1" fontAlgn="auto" hangingPunct="1">
              <a:spcBef>
                <a:spcPct val="0"/>
              </a:spcBef>
              <a:spcAft>
                <a:spcPts val="0"/>
              </a:spcAft>
              <a:buClrTx/>
              <a:buSzTx/>
              <a:buFontTx/>
              <a:buNone/>
              <a:defRPr/>
            </a:pPr>
            <a:endParaRPr kumimoji="0" lang="en-US" sz="2400" b="0" kern="0" dirty="0">
              <a:solidFill>
                <a:srgbClr val="000000"/>
              </a:solidFill>
            </a:endParaRPr>
          </a:p>
        </p:txBody>
      </p:sp>
      <p:sp>
        <p:nvSpPr>
          <p:cNvPr id="129" name="Oval 719">
            <a:extLst>
              <a:ext uri="{FF2B5EF4-FFF2-40B4-BE49-F238E27FC236}">
                <a16:creationId xmlns:a16="http://schemas.microsoft.com/office/drawing/2014/main" id="{26035BBA-17B9-30C1-B1BA-3670628289D2}"/>
              </a:ext>
            </a:extLst>
          </p:cNvPr>
          <p:cNvSpPr>
            <a:spLocks noChangeArrowheads="1"/>
          </p:cNvSpPr>
          <p:nvPr/>
        </p:nvSpPr>
        <p:spPr bwMode="auto">
          <a:xfrm>
            <a:off x="5445665" y="4143636"/>
            <a:ext cx="146050" cy="130175"/>
          </a:xfrm>
          <a:prstGeom prst="ellipse">
            <a:avLst/>
          </a:prstGeom>
          <a:noFill/>
          <a:ln w="12700">
            <a:solidFill>
              <a:srgbClr val="5490A8"/>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70000"/>
              <a:buFont typeface="Monotype Sorts" pitchFamily="2" charset="2"/>
              <a:buChar char="n"/>
              <a:defRPr kumimoji="1" sz="2000" b="1">
                <a:solidFill>
                  <a:schemeClr val="tx1"/>
                </a:solidFill>
                <a:latin typeface="Arial" panose="020B0604020202020204" pitchFamily="34" charset="0"/>
              </a:defRPr>
            </a:lvl1pPr>
            <a:lvl2pPr marL="742950" indent="-285750">
              <a:spcBef>
                <a:spcPct val="20000"/>
              </a:spcBef>
              <a:buChar char="–"/>
              <a:defRPr kumimoji="1" sz="2000" b="1">
                <a:solidFill>
                  <a:schemeClr val="tx1"/>
                </a:solidFill>
                <a:latin typeface="Arial" panose="020B0604020202020204" pitchFamily="34" charset="0"/>
              </a:defRPr>
            </a:lvl2pPr>
            <a:lvl3pPr marL="1143000" indent="-228600">
              <a:spcBef>
                <a:spcPct val="20000"/>
              </a:spcBef>
              <a:buChar char="•"/>
              <a:defRPr kumimoji="1" sz="2000" b="1">
                <a:solidFill>
                  <a:schemeClr val="tx1"/>
                </a:solidFill>
                <a:latin typeface="Arial" panose="020B0604020202020204" pitchFamily="34" charset="0"/>
              </a:defRPr>
            </a:lvl3pPr>
            <a:lvl4pPr marL="1600200" indent="-228600">
              <a:spcBef>
                <a:spcPct val="20000"/>
              </a:spcBef>
              <a:buChar char="–"/>
              <a:defRPr kumimoji="1" sz="2000" b="1">
                <a:solidFill>
                  <a:schemeClr val="tx1"/>
                </a:solidFill>
                <a:latin typeface="Arial" panose="020B0604020202020204" pitchFamily="34" charset="0"/>
              </a:defRPr>
            </a:lvl4pPr>
            <a:lvl5pPr marL="2057400" indent="-228600">
              <a:spcBef>
                <a:spcPct val="20000"/>
              </a:spcBef>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chemeClr val="tx1"/>
                </a:solidFill>
                <a:latin typeface="Arial" panose="020B0604020202020204" pitchFamily="34" charset="0"/>
              </a:defRPr>
            </a:lvl9pPr>
          </a:lstStyle>
          <a:p>
            <a:pPr eaLnBrk="1" fontAlgn="auto" hangingPunct="1">
              <a:spcBef>
                <a:spcPct val="0"/>
              </a:spcBef>
              <a:spcAft>
                <a:spcPts val="0"/>
              </a:spcAft>
              <a:buClrTx/>
              <a:buSzTx/>
              <a:buFontTx/>
              <a:buNone/>
              <a:defRPr/>
            </a:pPr>
            <a:endParaRPr kumimoji="0" lang="en-US" sz="2400" b="0" kern="0" dirty="0">
              <a:solidFill>
                <a:srgbClr val="000000"/>
              </a:solidFill>
            </a:endParaRPr>
          </a:p>
        </p:txBody>
      </p:sp>
      <p:sp>
        <p:nvSpPr>
          <p:cNvPr id="130" name="Oval 720">
            <a:extLst>
              <a:ext uri="{FF2B5EF4-FFF2-40B4-BE49-F238E27FC236}">
                <a16:creationId xmlns:a16="http://schemas.microsoft.com/office/drawing/2014/main" id="{92C4AD44-1A7C-AFF1-266F-A7626DD989A5}"/>
              </a:ext>
            </a:extLst>
          </p:cNvPr>
          <p:cNvSpPr>
            <a:spLocks noChangeArrowheads="1"/>
          </p:cNvSpPr>
          <p:nvPr/>
        </p:nvSpPr>
        <p:spPr bwMode="auto">
          <a:xfrm>
            <a:off x="5767927" y="4005524"/>
            <a:ext cx="146050" cy="130175"/>
          </a:xfrm>
          <a:prstGeom prst="ellipse">
            <a:avLst/>
          </a:prstGeom>
          <a:solidFill>
            <a:srgbClr val="66FF99"/>
          </a:solidFill>
          <a:ln w="12700">
            <a:solidFill>
              <a:srgbClr val="5490A8"/>
            </a:solidFill>
            <a:round/>
            <a:headEnd/>
            <a:tailEnd/>
          </a:ln>
        </p:spPr>
        <p:txBody>
          <a:bodyPr wrap="none" anchor="ctr"/>
          <a:lstStyle>
            <a:lvl1pPr>
              <a:spcBef>
                <a:spcPct val="20000"/>
              </a:spcBef>
              <a:buClr>
                <a:schemeClr val="accent1"/>
              </a:buClr>
              <a:buSzPct val="70000"/>
              <a:buFont typeface="Monotype Sorts" pitchFamily="2" charset="2"/>
              <a:buChar char="n"/>
              <a:defRPr kumimoji="1" sz="2000" b="1">
                <a:solidFill>
                  <a:schemeClr val="tx1"/>
                </a:solidFill>
                <a:latin typeface="Arial" panose="020B0604020202020204" pitchFamily="34" charset="0"/>
              </a:defRPr>
            </a:lvl1pPr>
            <a:lvl2pPr marL="742950" indent="-285750">
              <a:spcBef>
                <a:spcPct val="20000"/>
              </a:spcBef>
              <a:buChar char="–"/>
              <a:defRPr kumimoji="1" sz="2000" b="1">
                <a:solidFill>
                  <a:schemeClr val="tx1"/>
                </a:solidFill>
                <a:latin typeface="Arial" panose="020B0604020202020204" pitchFamily="34" charset="0"/>
              </a:defRPr>
            </a:lvl2pPr>
            <a:lvl3pPr marL="1143000" indent="-228600">
              <a:spcBef>
                <a:spcPct val="20000"/>
              </a:spcBef>
              <a:buChar char="•"/>
              <a:defRPr kumimoji="1" sz="2000" b="1">
                <a:solidFill>
                  <a:schemeClr val="tx1"/>
                </a:solidFill>
                <a:latin typeface="Arial" panose="020B0604020202020204" pitchFamily="34" charset="0"/>
              </a:defRPr>
            </a:lvl3pPr>
            <a:lvl4pPr marL="1600200" indent="-228600">
              <a:spcBef>
                <a:spcPct val="20000"/>
              </a:spcBef>
              <a:buChar char="–"/>
              <a:defRPr kumimoji="1" sz="2000" b="1">
                <a:solidFill>
                  <a:schemeClr val="tx1"/>
                </a:solidFill>
                <a:latin typeface="Arial" panose="020B0604020202020204" pitchFamily="34" charset="0"/>
              </a:defRPr>
            </a:lvl4pPr>
            <a:lvl5pPr marL="2057400" indent="-228600">
              <a:spcBef>
                <a:spcPct val="20000"/>
              </a:spcBef>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chemeClr val="tx1"/>
                </a:solidFill>
                <a:latin typeface="Arial" panose="020B0604020202020204" pitchFamily="34" charset="0"/>
              </a:defRPr>
            </a:lvl9pPr>
          </a:lstStyle>
          <a:p>
            <a:pPr eaLnBrk="1" fontAlgn="auto" hangingPunct="1">
              <a:spcBef>
                <a:spcPct val="0"/>
              </a:spcBef>
              <a:spcAft>
                <a:spcPts val="0"/>
              </a:spcAft>
              <a:buClrTx/>
              <a:buSzTx/>
              <a:buFontTx/>
              <a:buNone/>
              <a:defRPr/>
            </a:pPr>
            <a:endParaRPr kumimoji="0" lang="en-US" sz="2400" b="0" kern="0" dirty="0">
              <a:solidFill>
                <a:srgbClr val="000000"/>
              </a:solidFill>
            </a:endParaRPr>
          </a:p>
        </p:txBody>
      </p:sp>
      <p:sp>
        <p:nvSpPr>
          <p:cNvPr id="131" name="Oval 721" descr="80%">
            <a:extLst>
              <a:ext uri="{FF2B5EF4-FFF2-40B4-BE49-F238E27FC236}">
                <a16:creationId xmlns:a16="http://schemas.microsoft.com/office/drawing/2014/main" id="{AD0484C8-7A08-4D25-413A-2ECB07911A42}"/>
              </a:ext>
            </a:extLst>
          </p:cNvPr>
          <p:cNvSpPr>
            <a:spLocks noChangeArrowheads="1"/>
          </p:cNvSpPr>
          <p:nvPr/>
        </p:nvSpPr>
        <p:spPr bwMode="auto">
          <a:xfrm>
            <a:off x="6391815" y="3275274"/>
            <a:ext cx="146050" cy="128587"/>
          </a:xfrm>
          <a:prstGeom prst="ellipse">
            <a:avLst/>
          </a:prstGeom>
          <a:solidFill>
            <a:srgbClr val="66FF99"/>
          </a:solidFill>
          <a:ln w="12700">
            <a:solidFill>
              <a:srgbClr val="5490A8"/>
            </a:solidFill>
            <a:round/>
            <a:headEnd/>
            <a:tailEnd/>
          </a:ln>
        </p:spPr>
        <p:txBody>
          <a:bodyPr wrap="none" anchor="ctr"/>
          <a:lstStyle>
            <a:lvl1pPr>
              <a:spcBef>
                <a:spcPct val="20000"/>
              </a:spcBef>
              <a:buClr>
                <a:schemeClr val="accent1"/>
              </a:buClr>
              <a:buSzPct val="70000"/>
              <a:buFont typeface="Monotype Sorts" pitchFamily="2" charset="2"/>
              <a:buChar char="n"/>
              <a:defRPr kumimoji="1" sz="2000" b="1">
                <a:solidFill>
                  <a:schemeClr val="tx1"/>
                </a:solidFill>
                <a:latin typeface="Arial" panose="020B0604020202020204" pitchFamily="34" charset="0"/>
              </a:defRPr>
            </a:lvl1pPr>
            <a:lvl2pPr marL="742950" indent="-285750">
              <a:spcBef>
                <a:spcPct val="20000"/>
              </a:spcBef>
              <a:buChar char="–"/>
              <a:defRPr kumimoji="1" sz="2000" b="1">
                <a:solidFill>
                  <a:schemeClr val="tx1"/>
                </a:solidFill>
                <a:latin typeface="Arial" panose="020B0604020202020204" pitchFamily="34" charset="0"/>
              </a:defRPr>
            </a:lvl2pPr>
            <a:lvl3pPr marL="1143000" indent="-228600">
              <a:spcBef>
                <a:spcPct val="20000"/>
              </a:spcBef>
              <a:buChar char="•"/>
              <a:defRPr kumimoji="1" sz="2000" b="1">
                <a:solidFill>
                  <a:schemeClr val="tx1"/>
                </a:solidFill>
                <a:latin typeface="Arial" panose="020B0604020202020204" pitchFamily="34" charset="0"/>
              </a:defRPr>
            </a:lvl3pPr>
            <a:lvl4pPr marL="1600200" indent="-228600">
              <a:spcBef>
                <a:spcPct val="20000"/>
              </a:spcBef>
              <a:buChar char="–"/>
              <a:defRPr kumimoji="1" sz="2000" b="1">
                <a:solidFill>
                  <a:schemeClr val="tx1"/>
                </a:solidFill>
                <a:latin typeface="Arial" panose="020B0604020202020204" pitchFamily="34" charset="0"/>
              </a:defRPr>
            </a:lvl4pPr>
            <a:lvl5pPr marL="2057400" indent="-228600">
              <a:spcBef>
                <a:spcPct val="20000"/>
              </a:spcBef>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chemeClr val="tx1"/>
                </a:solidFill>
                <a:latin typeface="Arial" panose="020B0604020202020204" pitchFamily="34" charset="0"/>
              </a:defRPr>
            </a:lvl9pPr>
          </a:lstStyle>
          <a:p>
            <a:pPr eaLnBrk="1" fontAlgn="auto" hangingPunct="1">
              <a:spcBef>
                <a:spcPct val="0"/>
              </a:spcBef>
              <a:spcAft>
                <a:spcPts val="0"/>
              </a:spcAft>
              <a:buClrTx/>
              <a:buSzTx/>
              <a:buFontTx/>
              <a:buNone/>
              <a:defRPr/>
            </a:pPr>
            <a:endParaRPr kumimoji="0" lang="en-US" sz="2400" b="0" kern="0" dirty="0">
              <a:solidFill>
                <a:srgbClr val="000000"/>
              </a:solidFill>
            </a:endParaRPr>
          </a:p>
        </p:txBody>
      </p:sp>
      <p:sp>
        <p:nvSpPr>
          <p:cNvPr id="132" name="Oval 722">
            <a:extLst>
              <a:ext uri="{FF2B5EF4-FFF2-40B4-BE49-F238E27FC236}">
                <a16:creationId xmlns:a16="http://schemas.microsoft.com/office/drawing/2014/main" id="{4BA59201-06BA-5E66-77EA-3C4662EAF77C}"/>
              </a:ext>
            </a:extLst>
          </p:cNvPr>
          <p:cNvSpPr>
            <a:spLocks noChangeArrowheads="1"/>
          </p:cNvSpPr>
          <p:nvPr/>
        </p:nvSpPr>
        <p:spPr bwMode="auto">
          <a:xfrm>
            <a:off x="2621502" y="5227899"/>
            <a:ext cx="146050" cy="130175"/>
          </a:xfrm>
          <a:prstGeom prst="ellipse">
            <a:avLst/>
          </a:prstGeom>
          <a:noFill/>
          <a:ln w="12700">
            <a:solidFill>
              <a:srgbClr val="5490A8"/>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70000"/>
              <a:buFont typeface="Monotype Sorts" pitchFamily="2" charset="2"/>
              <a:buChar char="n"/>
              <a:defRPr kumimoji="1" sz="2000" b="1">
                <a:solidFill>
                  <a:schemeClr val="tx1"/>
                </a:solidFill>
                <a:latin typeface="Arial" panose="020B0604020202020204" pitchFamily="34" charset="0"/>
              </a:defRPr>
            </a:lvl1pPr>
            <a:lvl2pPr marL="742950" indent="-285750">
              <a:spcBef>
                <a:spcPct val="20000"/>
              </a:spcBef>
              <a:buChar char="–"/>
              <a:defRPr kumimoji="1" sz="2000" b="1">
                <a:solidFill>
                  <a:schemeClr val="tx1"/>
                </a:solidFill>
                <a:latin typeface="Arial" panose="020B0604020202020204" pitchFamily="34" charset="0"/>
              </a:defRPr>
            </a:lvl2pPr>
            <a:lvl3pPr marL="1143000" indent="-228600">
              <a:spcBef>
                <a:spcPct val="20000"/>
              </a:spcBef>
              <a:buChar char="•"/>
              <a:defRPr kumimoji="1" sz="2000" b="1">
                <a:solidFill>
                  <a:schemeClr val="tx1"/>
                </a:solidFill>
                <a:latin typeface="Arial" panose="020B0604020202020204" pitchFamily="34" charset="0"/>
              </a:defRPr>
            </a:lvl3pPr>
            <a:lvl4pPr marL="1600200" indent="-228600">
              <a:spcBef>
                <a:spcPct val="20000"/>
              </a:spcBef>
              <a:buChar char="–"/>
              <a:defRPr kumimoji="1" sz="2000" b="1">
                <a:solidFill>
                  <a:schemeClr val="tx1"/>
                </a:solidFill>
                <a:latin typeface="Arial" panose="020B0604020202020204" pitchFamily="34" charset="0"/>
              </a:defRPr>
            </a:lvl4pPr>
            <a:lvl5pPr marL="2057400" indent="-228600">
              <a:spcBef>
                <a:spcPct val="20000"/>
              </a:spcBef>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chemeClr val="tx1"/>
                </a:solidFill>
                <a:latin typeface="Arial" panose="020B0604020202020204" pitchFamily="34" charset="0"/>
              </a:defRPr>
            </a:lvl9pPr>
          </a:lstStyle>
          <a:p>
            <a:pPr eaLnBrk="1" fontAlgn="auto" hangingPunct="1">
              <a:spcBef>
                <a:spcPct val="0"/>
              </a:spcBef>
              <a:spcAft>
                <a:spcPts val="0"/>
              </a:spcAft>
              <a:buClrTx/>
              <a:buSzTx/>
              <a:buFontTx/>
              <a:buNone/>
              <a:defRPr/>
            </a:pPr>
            <a:endParaRPr kumimoji="0" lang="en-US" sz="2400" b="0" kern="0" dirty="0">
              <a:solidFill>
                <a:srgbClr val="000000"/>
              </a:solidFill>
            </a:endParaRPr>
          </a:p>
        </p:txBody>
      </p:sp>
      <p:sp>
        <p:nvSpPr>
          <p:cNvPr id="133" name="Oval 723">
            <a:extLst>
              <a:ext uri="{FF2B5EF4-FFF2-40B4-BE49-F238E27FC236}">
                <a16:creationId xmlns:a16="http://schemas.microsoft.com/office/drawing/2014/main" id="{1A1835E3-DCE8-07EB-58D1-C89114979739}"/>
              </a:ext>
            </a:extLst>
          </p:cNvPr>
          <p:cNvSpPr>
            <a:spLocks noChangeArrowheads="1"/>
          </p:cNvSpPr>
          <p:nvPr/>
        </p:nvSpPr>
        <p:spPr bwMode="auto">
          <a:xfrm>
            <a:off x="9025477" y="4831024"/>
            <a:ext cx="146050" cy="130175"/>
          </a:xfrm>
          <a:prstGeom prst="ellipse">
            <a:avLst/>
          </a:prstGeom>
          <a:solidFill>
            <a:srgbClr val="66FF99"/>
          </a:solidFill>
          <a:ln w="12700">
            <a:solidFill>
              <a:srgbClr val="5490A8"/>
            </a:solidFill>
            <a:round/>
            <a:headEnd/>
            <a:tailEnd/>
          </a:ln>
        </p:spPr>
        <p:txBody>
          <a:bodyPr wrap="none" anchor="ctr"/>
          <a:lstStyle>
            <a:lvl1pPr>
              <a:spcBef>
                <a:spcPct val="20000"/>
              </a:spcBef>
              <a:buClr>
                <a:schemeClr val="accent1"/>
              </a:buClr>
              <a:buSzPct val="70000"/>
              <a:buFont typeface="Monotype Sorts" pitchFamily="2" charset="2"/>
              <a:buChar char="n"/>
              <a:defRPr kumimoji="1" sz="2000" b="1">
                <a:solidFill>
                  <a:schemeClr val="tx1"/>
                </a:solidFill>
                <a:latin typeface="Arial" panose="020B0604020202020204" pitchFamily="34" charset="0"/>
              </a:defRPr>
            </a:lvl1pPr>
            <a:lvl2pPr marL="742950" indent="-285750">
              <a:spcBef>
                <a:spcPct val="20000"/>
              </a:spcBef>
              <a:buChar char="–"/>
              <a:defRPr kumimoji="1" sz="2000" b="1">
                <a:solidFill>
                  <a:schemeClr val="tx1"/>
                </a:solidFill>
                <a:latin typeface="Arial" panose="020B0604020202020204" pitchFamily="34" charset="0"/>
              </a:defRPr>
            </a:lvl2pPr>
            <a:lvl3pPr marL="1143000" indent="-228600">
              <a:spcBef>
                <a:spcPct val="20000"/>
              </a:spcBef>
              <a:buChar char="•"/>
              <a:defRPr kumimoji="1" sz="2000" b="1">
                <a:solidFill>
                  <a:schemeClr val="tx1"/>
                </a:solidFill>
                <a:latin typeface="Arial" panose="020B0604020202020204" pitchFamily="34" charset="0"/>
              </a:defRPr>
            </a:lvl3pPr>
            <a:lvl4pPr marL="1600200" indent="-228600">
              <a:spcBef>
                <a:spcPct val="20000"/>
              </a:spcBef>
              <a:buChar char="–"/>
              <a:defRPr kumimoji="1" sz="2000" b="1">
                <a:solidFill>
                  <a:schemeClr val="tx1"/>
                </a:solidFill>
                <a:latin typeface="Arial" panose="020B0604020202020204" pitchFamily="34" charset="0"/>
              </a:defRPr>
            </a:lvl4pPr>
            <a:lvl5pPr marL="2057400" indent="-228600">
              <a:spcBef>
                <a:spcPct val="20000"/>
              </a:spcBef>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chemeClr val="tx1"/>
                </a:solidFill>
                <a:latin typeface="Arial" panose="020B0604020202020204" pitchFamily="34" charset="0"/>
              </a:defRPr>
            </a:lvl9pPr>
          </a:lstStyle>
          <a:p>
            <a:pPr eaLnBrk="1" fontAlgn="auto" hangingPunct="1">
              <a:spcBef>
                <a:spcPct val="0"/>
              </a:spcBef>
              <a:spcAft>
                <a:spcPts val="0"/>
              </a:spcAft>
              <a:buClrTx/>
              <a:buSzTx/>
              <a:buFontTx/>
              <a:buNone/>
              <a:defRPr/>
            </a:pPr>
            <a:endParaRPr kumimoji="0" lang="en-US" sz="2400" b="0" kern="0" dirty="0">
              <a:solidFill>
                <a:srgbClr val="000000"/>
              </a:solidFill>
            </a:endParaRPr>
          </a:p>
        </p:txBody>
      </p:sp>
      <p:sp>
        <p:nvSpPr>
          <p:cNvPr id="134" name="Oval 724">
            <a:extLst>
              <a:ext uri="{FF2B5EF4-FFF2-40B4-BE49-F238E27FC236}">
                <a16:creationId xmlns:a16="http://schemas.microsoft.com/office/drawing/2014/main" id="{D4346CAB-C2EF-79F6-8446-EAF244789A8B}"/>
              </a:ext>
            </a:extLst>
          </p:cNvPr>
          <p:cNvSpPr>
            <a:spLocks noChangeArrowheads="1"/>
          </p:cNvSpPr>
          <p:nvPr/>
        </p:nvSpPr>
        <p:spPr bwMode="auto">
          <a:xfrm>
            <a:off x="9008015" y="4937386"/>
            <a:ext cx="146050" cy="130175"/>
          </a:xfrm>
          <a:prstGeom prst="ellipse">
            <a:avLst/>
          </a:prstGeom>
          <a:solidFill>
            <a:srgbClr val="66FF99"/>
          </a:solidFill>
          <a:ln w="12700">
            <a:solidFill>
              <a:srgbClr val="5490A8"/>
            </a:solidFill>
            <a:round/>
            <a:headEnd/>
            <a:tailEnd/>
          </a:ln>
        </p:spPr>
        <p:txBody>
          <a:bodyPr wrap="none" anchor="ctr"/>
          <a:lstStyle>
            <a:lvl1pPr>
              <a:spcBef>
                <a:spcPct val="20000"/>
              </a:spcBef>
              <a:buClr>
                <a:schemeClr val="accent1"/>
              </a:buClr>
              <a:buSzPct val="70000"/>
              <a:buFont typeface="Monotype Sorts" pitchFamily="2" charset="2"/>
              <a:buChar char="n"/>
              <a:defRPr kumimoji="1" sz="2000" b="1">
                <a:solidFill>
                  <a:schemeClr val="tx1"/>
                </a:solidFill>
                <a:latin typeface="Arial" panose="020B0604020202020204" pitchFamily="34" charset="0"/>
              </a:defRPr>
            </a:lvl1pPr>
            <a:lvl2pPr marL="742950" indent="-285750">
              <a:spcBef>
                <a:spcPct val="20000"/>
              </a:spcBef>
              <a:buChar char="–"/>
              <a:defRPr kumimoji="1" sz="2000" b="1">
                <a:solidFill>
                  <a:schemeClr val="tx1"/>
                </a:solidFill>
                <a:latin typeface="Arial" panose="020B0604020202020204" pitchFamily="34" charset="0"/>
              </a:defRPr>
            </a:lvl2pPr>
            <a:lvl3pPr marL="1143000" indent="-228600">
              <a:spcBef>
                <a:spcPct val="20000"/>
              </a:spcBef>
              <a:buChar char="•"/>
              <a:defRPr kumimoji="1" sz="2000" b="1">
                <a:solidFill>
                  <a:schemeClr val="tx1"/>
                </a:solidFill>
                <a:latin typeface="Arial" panose="020B0604020202020204" pitchFamily="34" charset="0"/>
              </a:defRPr>
            </a:lvl3pPr>
            <a:lvl4pPr marL="1600200" indent="-228600">
              <a:spcBef>
                <a:spcPct val="20000"/>
              </a:spcBef>
              <a:buChar char="–"/>
              <a:defRPr kumimoji="1" sz="2000" b="1">
                <a:solidFill>
                  <a:schemeClr val="tx1"/>
                </a:solidFill>
                <a:latin typeface="Arial" panose="020B0604020202020204" pitchFamily="34" charset="0"/>
              </a:defRPr>
            </a:lvl4pPr>
            <a:lvl5pPr marL="2057400" indent="-228600">
              <a:spcBef>
                <a:spcPct val="20000"/>
              </a:spcBef>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chemeClr val="tx1"/>
                </a:solidFill>
                <a:latin typeface="Arial" panose="020B0604020202020204" pitchFamily="34" charset="0"/>
              </a:defRPr>
            </a:lvl9pPr>
          </a:lstStyle>
          <a:p>
            <a:pPr eaLnBrk="1" fontAlgn="auto" hangingPunct="1">
              <a:spcBef>
                <a:spcPct val="0"/>
              </a:spcBef>
              <a:spcAft>
                <a:spcPts val="0"/>
              </a:spcAft>
              <a:buClrTx/>
              <a:buSzTx/>
              <a:buFontTx/>
              <a:buNone/>
              <a:defRPr/>
            </a:pPr>
            <a:endParaRPr kumimoji="0" lang="en-US" sz="2400" b="0" kern="0" dirty="0">
              <a:solidFill>
                <a:srgbClr val="000000"/>
              </a:solidFill>
            </a:endParaRPr>
          </a:p>
        </p:txBody>
      </p:sp>
      <p:sp>
        <p:nvSpPr>
          <p:cNvPr id="135" name="Text Box 121">
            <a:extLst>
              <a:ext uri="{FF2B5EF4-FFF2-40B4-BE49-F238E27FC236}">
                <a16:creationId xmlns:a16="http://schemas.microsoft.com/office/drawing/2014/main" id="{D95C57A3-E86F-DDC9-291C-78D7A93B3788}"/>
              </a:ext>
            </a:extLst>
          </p:cNvPr>
          <p:cNvSpPr txBox="1">
            <a:spLocks noChangeArrowheads="1"/>
          </p:cNvSpPr>
          <p:nvPr/>
        </p:nvSpPr>
        <p:spPr bwMode="auto">
          <a:xfrm>
            <a:off x="3108865" y="4748474"/>
            <a:ext cx="3111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cap="rnd">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2000" b="1">
                <a:solidFill>
                  <a:schemeClr val="tx1"/>
                </a:solidFill>
                <a:latin typeface="Arial" panose="020B0604020202020204" pitchFamily="34" charset="0"/>
              </a:defRPr>
            </a:lvl1pPr>
            <a:lvl2pPr marL="742950" indent="-285750">
              <a:spcBef>
                <a:spcPct val="20000"/>
              </a:spcBef>
              <a:buChar char="–"/>
              <a:defRPr kumimoji="1" sz="2000" b="1">
                <a:solidFill>
                  <a:schemeClr val="tx1"/>
                </a:solidFill>
                <a:latin typeface="Arial" panose="020B0604020202020204" pitchFamily="34" charset="0"/>
              </a:defRPr>
            </a:lvl2pPr>
            <a:lvl3pPr marL="1143000" indent="-228600">
              <a:spcBef>
                <a:spcPct val="20000"/>
              </a:spcBef>
              <a:buChar char="•"/>
              <a:defRPr kumimoji="1" sz="2000" b="1">
                <a:solidFill>
                  <a:schemeClr val="tx1"/>
                </a:solidFill>
                <a:latin typeface="Arial" panose="020B0604020202020204" pitchFamily="34" charset="0"/>
              </a:defRPr>
            </a:lvl3pPr>
            <a:lvl4pPr marL="1600200" indent="-228600">
              <a:spcBef>
                <a:spcPct val="20000"/>
              </a:spcBef>
              <a:buChar char="–"/>
              <a:defRPr kumimoji="1" sz="2000" b="1">
                <a:solidFill>
                  <a:schemeClr val="tx1"/>
                </a:solidFill>
                <a:latin typeface="Arial" panose="020B0604020202020204" pitchFamily="34" charset="0"/>
              </a:defRPr>
            </a:lvl4pPr>
            <a:lvl5pPr marL="2057400" indent="-228600">
              <a:spcBef>
                <a:spcPct val="20000"/>
              </a:spcBef>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chemeClr val="tx1"/>
                </a:solidFill>
                <a:latin typeface="Arial" panose="020B0604020202020204" pitchFamily="34" charset="0"/>
              </a:defRPr>
            </a:lvl9pPr>
          </a:lstStyle>
          <a:p>
            <a:pPr algn="r" eaLnBrk="1" fontAlgn="auto" hangingPunct="1">
              <a:spcBef>
                <a:spcPct val="0"/>
              </a:spcBef>
              <a:spcAft>
                <a:spcPts val="0"/>
              </a:spcAft>
              <a:buClrTx/>
              <a:buSzTx/>
              <a:buFontTx/>
              <a:buNone/>
              <a:defRPr/>
            </a:pPr>
            <a:r>
              <a:rPr kumimoji="0" lang="en-US" sz="1500" kern="0" dirty="0">
                <a:solidFill>
                  <a:srgbClr val="000000"/>
                </a:solidFill>
              </a:rPr>
              <a:t>2</a:t>
            </a:r>
          </a:p>
        </p:txBody>
      </p:sp>
      <p:sp>
        <p:nvSpPr>
          <p:cNvPr id="136" name="Text Box 121">
            <a:extLst>
              <a:ext uri="{FF2B5EF4-FFF2-40B4-BE49-F238E27FC236}">
                <a16:creationId xmlns:a16="http://schemas.microsoft.com/office/drawing/2014/main" id="{FE8F051F-1561-4B79-D3B2-31ED84B8095D}"/>
              </a:ext>
            </a:extLst>
          </p:cNvPr>
          <p:cNvSpPr txBox="1">
            <a:spLocks noChangeArrowheads="1"/>
          </p:cNvSpPr>
          <p:nvPr/>
        </p:nvSpPr>
        <p:spPr bwMode="auto">
          <a:xfrm>
            <a:off x="2553240" y="5307274"/>
            <a:ext cx="3111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cap="rnd">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2000" b="1">
                <a:solidFill>
                  <a:schemeClr val="tx1"/>
                </a:solidFill>
                <a:latin typeface="Arial" panose="020B0604020202020204" pitchFamily="34" charset="0"/>
              </a:defRPr>
            </a:lvl1pPr>
            <a:lvl2pPr marL="742950" indent="-285750">
              <a:spcBef>
                <a:spcPct val="20000"/>
              </a:spcBef>
              <a:buChar char="–"/>
              <a:defRPr kumimoji="1" sz="2000" b="1">
                <a:solidFill>
                  <a:schemeClr val="tx1"/>
                </a:solidFill>
                <a:latin typeface="Arial" panose="020B0604020202020204" pitchFamily="34" charset="0"/>
              </a:defRPr>
            </a:lvl2pPr>
            <a:lvl3pPr marL="1143000" indent="-228600">
              <a:spcBef>
                <a:spcPct val="20000"/>
              </a:spcBef>
              <a:buChar char="•"/>
              <a:defRPr kumimoji="1" sz="2000" b="1">
                <a:solidFill>
                  <a:schemeClr val="tx1"/>
                </a:solidFill>
                <a:latin typeface="Arial" panose="020B0604020202020204" pitchFamily="34" charset="0"/>
              </a:defRPr>
            </a:lvl3pPr>
            <a:lvl4pPr marL="1600200" indent="-228600">
              <a:spcBef>
                <a:spcPct val="20000"/>
              </a:spcBef>
              <a:buChar char="–"/>
              <a:defRPr kumimoji="1" sz="2000" b="1">
                <a:solidFill>
                  <a:schemeClr val="tx1"/>
                </a:solidFill>
                <a:latin typeface="Arial" panose="020B0604020202020204" pitchFamily="34" charset="0"/>
              </a:defRPr>
            </a:lvl4pPr>
            <a:lvl5pPr marL="2057400" indent="-228600">
              <a:spcBef>
                <a:spcPct val="20000"/>
              </a:spcBef>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chemeClr val="tx1"/>
                </a:solidFill>
                <a:latin typeface="Arial" panose="020B0604020202020204" pitchFamily="34" charset="0"/>
              </a:defRPr>
            </a:lvl9pPr>
          </a:lstStyle>
          <a:p>
            <a:pPr algn="r" eaLnBrk="1" fontAlgn="auto" hangingPunct="1">
              <a:spcBef>
                <a:spcPct val="0"/>
              </a:spcBef>
              <a:spcAft>
                <a:spcPts val="0"/>
              </a:spcAft>
              <a:buClrTx/>
              <a:buSzTx/>
              <a:buFontTx/>
              <a:buNone/>
              <a:defRPr/>
            </a:pPr>
            <a:r>
              <a:rPr kumimoji="0" lang="en-US" sz="1500" kern="0" dirty="0">
                <a:solidFill>
                  <a:srgbClr val="000000"/>
                </a:solidFill>
              </a:rPr>
              <a:t>1</a:t>
            </a:r>
          </a:p>
        </p:txBody>
      </p:sp>
      <p:sp>
        <p:nvSpPr>
          <p:cNvPr id="137" name="Text Box 121">
            <a:extLst>
              <a:ext uri="{FF2B5EF4-FFF2-40B4-BE49-F238E27FC236}">
                <a16:creationId xmlns:a16="http://schemas.microsoft.com/office/drawing/2014/main" id="{7F360018-5CEA-7A22-FE03-B69489B4AC15}"/>
              </a:ext>
            </a:extLst>
          </p:cNvPr>
          <p:cNvSpPr txBox="1">
            <a:spLocks noChangeArrowheads="1"/>
          </p:cNvSpPr>
          <p:nvPr/>
        </p:nvSpPr>
        <p:spPr bwMode="auto">
          <a:xfrm>
            <a:off x="4061365" y="5186624"/>
            <a:ext cx="3111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cap="rnd">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2000" b="1">
                <a:solidFill>
                  <a:schemeClr val="tx1"/>
                </a:solidFill>
                <a:latin typeface="Arial" panose="020B0604020202020204" pitchFamily="34" charset="0"/>
              </a:defRPr>
            </a:lvl1pPr>
            <a:lvl2pPr marL="742950" indent="-285750">
              <a:spcBef>
                <a:spcPct val="20000"/>
              </a:spcBef>
              <a:buChar char="–"/>
              <a:defRPr kumimoji="1" sz="2000" b="1">
                <a:solidFill>
                  <a:schemeClr val="tx1"/>
                </a:solidFill>
                <a:latin typeface="Arial" panose="020B0604020202020204" pitchFamily="34" charset="0"/>
              </a:defRPr>
            </a:lvl2pPr>
            <a:lvl3pPr marL="1143000" indent="-228600">
              <a:spcBef>
                <a:spcPct val="20000"/>
              </a:spcBef>
              <a:buChar char="•"/>
              <a:defRPr kumimoji="1" sz="2000" b="1">
                <a:solidFill>
                  <a:schemeClr val="tx1"/>
                </a:solidFill>
                <a:latin typeface="Arial" panose="020B0604020202020204" pitchFamily="34" charset="0"/>
              </a:defRPr>
            </a:lvl3pPr>
            <a:lvl4pPr marL="1600200" indent="-228600">
              <a:spcBef>
                <a:spcPct val="20000"/>
              </a:spcBef>
              <a:buChar char="–"/>
              <a:defRPr kumimoji="1" sz="2000" b="1">
                <a:solidFill>
                  <a:schemeClr val="tx1"/>
                </a:solidFill>
                <a:latin typeface="Arial" panose="020B0604020202020204" pitchFamily="34" charset="0"/>
              </a:defRPr>
            </a:lvl4pPr>
            <a:lvl5pPr marL="2057400" indent="-228600">
              <a:spcBef>
                <a:spcPct val="20000"/>
              </a:spcBef>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chemeClr val="tx1"/>
                </a:solidFill>
                <a:latin typeface="Arial" panose="020B0604020202020204" pitchFamily="34" charset="0"/>
              </a:defRPr>
            </a:lvl9pPr>
          </a:lstStyle>
          <a:p>
            <a:pPr algn="r" eaLnBrk="1" fontAlgn="auto" hangingPunct="1">
              <a:spcBef>
                <a:spcPct val="0"/>
              </a:spcBef>
              <a:spcAft>
                <a:spcPts val="0"/>
              </a:spcAft>
              <a:buClrTx/>
              <a:buSzTx/>
              <a:buFontTx/>
              <a:buNone/>
              <a:defRPr/>
            </a:pPr>
            <a:r>
              <a:rPr kumimoji="0" lang="en-US" sz="1500" kern="0" dirty="0">
                <a:solidFill>
                  <a:srgbClr val="000000"/>
                </a:solidFill>
              </a:rPr>
              <a:t>3</a:t>
            </a:r>
          </a:p>
        </p:txBody>
      </p:sp>
      <p:sp>
        <p:nvSpPr>
          <p:cNvPr id="138" name="Text Box 121">
            <a:extLst>
              <a:ext uri="{FF2B5EF4-FFF2-40B4-BE49-F238E27FC236}">
                <a16:creationId xmlns:a16="http://schemas.microsoft.com/office/drawing/2014/main" id="{7972FAA3-DF2F-8E15-FDA7-E4781AC24AB0}"/>
              </a:ext>
            </a:extLst>
          </p:cNvPr>
          <p:cNvSpPr txBox="1">
            <a:spLocks noChangeArrowheads="1"/>
          </p:cNvSpPr>
          <p:nvPr/>
        </p:nvSpPr>
        <p:spPr bwMode="auto">
          <a:xfrm>
            <a:off x="4769390" y="4883411"/>
            <a:ext cx="3111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cap="rnd">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2000" b="1">
                <a:solidFill>
                  <a:schemeClr val="tx1"/>
                </a:solidFill>
                <a:latin typeface="Arial" panose="020B0604020202020204" pitchFamily="34" charset="0"/>
              </a:defRPr>
            </a:lvl1pPr>
            <a:lvl2pPr marL="742950" indent="-285750">
              <a:spcBef>
                <a:spcPct val="20000"/>
              </a:spcBef>
              <a:buChar char="–"/>
              <a:defRPr kumimoji="1" sz="2000" b="1">
                <a:solidFill>
                  <a:schemeClr val="tx1"/>
                </a:solidFill>
                <a:latin typeface="Arial" panose="020B0604020202020204" pitchFamily="34" charset="0"/>
              </a:defRPr>
            </a:lvl2pPr>
            <a:lvl3pPr marL="1143000" indent="-228600">
              <a:spcBef>
                <a:spcPct val="20000"/>
              </a:spcBef>
              <a:buChar char="•"/>
              <a:defRPr kumimoji="1" sz="2000" b="1">
                <a:solidFill>
                  <a:schemeClr val="tx1"/>
                </a:solidFill>
                <a:latin typeface="Arial" panose="020B0604020202020204" pitchFamily="34" charset="0"/>
              </a:defRPr>
            </a:lvl3pPr>
            <a:lvl4pPr marL="1600200" indent="-228600">
              <a:spcBef>
                <a:spcPct val="20000"/>
              </a:spcBef>
              <a:buChar char="–"/>
              <a:defRPr kumimoji="1" sz="2000" b="1">
                <a:solidFill>
                  <a:schemeClr val="tx1"/>
                </a:solidFill>
                <a:latin typeface="Arial" panose="020B0604020202020204" pitchFamily="34" charset="0"/>
              </a:defRPr>
            </a:lvl4pPr>
            <a:lvl5pPr marL="2057400" indent="-228600">
              <a:spcBef>
                <a:spcPct val="20000"/>
              </a:spcBef>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chemeClr val="tx1"/>
                </a:solidFill>
                <a:latin typeface="Arial" panose="020B0604020202020204" pitchFamily="34" charset="0"/>
              </a:defRPr>
            </a:lvl9pPr>
          </a:lstStyle>
          <a:p>
            <a:pPr algn="r" eaLnBrk="1" fontAlgn="auto" hangingPunct="1">
              <a:spcBef>
                <a:spcPct val="0"/>
              </a:spcBef>
              <a:spcAft>
                <a:spcPts val="0"/>
              </a:spcAft>
              <a:buClrTx/>
              <a:buSzTx/>
              <a:buFontTx/>
              <a:buNone/>
              <a:defRPr/>
            </a:pPr>
            <a:r>
              <a:rPr kumimoji="0" lang="en-US" sz="1500" kern="0" dirty="0">
                <a:solidFill>
                  <a:srgbClr val="000000"/>
                </a:solidFill>
              </a:rPr>
              <a:t>4</a:t>
            </a:r>
          </a:p>
        </p:txBody>
      </p:sp>
      <p:sp>
        <p:nvSpPr>
          <p:cNvPr id="139" name="Text Box 121">
            <a:extLst>
              <a:ext uri="{FF2B5EF4-FFF2-40B4-BE49-F238E27FC236}">
                <a16:creationId xmlns:a16="http://schemas.microsoft.com/office/drawing/2014/main" id="{1D63F9E9-60A0-6885-57E9-73E75A233ADA}"/>
              </a:ext>
            </a:extLst>
          </p:cNvPr>
          <p:cNvSpPr txBox="1">
            <a:spLocks noChangeArrowheads="1"/>
          </p:cNvSpPr>
          <p:nvPr/>
        </p:nvSpPr>
        <p:spPr bwMode="auto">
          <a:xfrm>
            <a:off x="5326602" y="4319849"/>
            <a:ext cx="3111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cap="rnd">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2000" b="1">
                <a:solidFill>
                  <a:schemeClr val="tx1"/>
                </a:solidFill>
                <a:latin typeface="Arial" panose="020B0604020202020204" pitchFamily="34" charset="0"/>
              </a:defRPr>
            </a:lvl1pPr>
            <a:lvl2pPr marL="742950" indent="-285750">
              <a:spcBef>
                <a:spcPct val="20000"/>
              </a:spcBef>
              <a:buChar char="–"/>
              <a:defRPr kumimoji="1" sz="2000" b="1">
                <a:solidFill>
                  <a:schemeClr val="tx1"/>
                </a:solidFill>
                <a:latin typeface="Arial" panose="020B0604020202020204" pitchFamily="34" charset="0"/>
              </a:defRPr>
            </a:lvl2pPr>
            <a:lvl3pPr marL="1143000" indent="-228600">
              <a:spcBef>
                <a:spcPct val="20000"/>
              </a:spcBef>
              <a:buChar char="•"/>
              <a:defRPr kumimoji="1" sz="2000" b="1">
                <a:solidFill>
                  <a:schemeClr val="tx1"/>
                </a:solidFill>
                <a:latin typeface="Arial" panose="020B0604020202020204" pitchFamily="34" charset="0"/>
              </a:defRPr>
            </a:lvl3pPr>
            <a:lvl4pPr marL="1600200" indent="-228600">
              <a:spcBef>
                <a:spcPct val="20000"/>
              </a:spcBef>
              <a:buChar char="–"/>
              <a:defRPr kumimoji="1" sz="2000" b="1">
                <a:solidFill>
                  <a:schemeClr val="tx1"/>
                </a:solidFill>
                <a:latin typeface="Arial" panose="020B0604020202020204" pitchFamily="34" charset="0"/>
              </a:defRPr>
            </a:lvl4pPr>
            <a:lvl5pPr marL="2057400" indent="-228600">
              <a:spcBef>
                <a:spcPct val="20000"/>
              </a:spcBef>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chemeClr val="tx1"/>
                </a:solidFill>
                <a:latin typeface="Arial" panose="020B0604020202020204" pitchFamily="34" charset="0"/>
              </a:defRPr>
            </a:lvl9pPr>
          </a:lstStyle>
          <a:p>
            <a:pPr algn="r" eaLnBrk="1" fontAlgn="auto" hangingPunct="1">
              <a:spcBef>
                <a:spcPct val="0"/>
              </a:spcBef>
              <a:spcAft>
                <a:spcPts val="0"/>
              </a:spcAft>
              <a:buClrTx/>
              <a:buSzTx/>
              <a:buFontTx/>
              <a:buNone/>
              <a:defRPr/>
            </a:pPr>
            <a:r>
              <a:rPr kumimoji="0" lang="en-US" sz="1500" kern="0" dirty="0">
                <a:solidFill>
                  <a:srgbClr val="000000"/>
                </a:solidFill>
              </a:rPr>
              <a:t>5</a:t>
            </a:r>
          </a:p>
        </p:txBody>
      </p:sp>
      <p:sp>
        <p:nvSpPr>
          <p:cNvPr id="140" name="Text Box 121">
            <a:extLst>
              <a:ext uri="{FF2B5EF4-FFF2-40B4-BE49-F238E27FC236}">
                <a16:creationId xmlns:a16="http://schemas.microsoft.com/office/drawing/2014/main" id="{7F4CF5AD-E852-59E1-4F1D-D25CD34EDB24}"/>
              </a:ext>
            </a:extLst>
          </p:cNvPr>
          <p:cNvSpPr txBox="1">
            <a:spLocks noChangeArrowheads="1"/>
          </p:cNvSpPr>
          <p:nvPr/>
        </p:nvSpPr>
        <p:spPr bwMode="auto">
          <a:xfrm>
            <a:off x="5879052" y="3526099"/>
            <a:ext cx="3111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cap="rnd">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2000" b="1">
                <a:solidFill>
                  <a:schemeClr val="tx1"/>
                </a:solidFill>
                <a:latin typeface="Arial" panose="020B0604020202020204" pitchFamily="34" charset="0"/>
              </a:defRPr>
            </a:lvl1pPr>
            <a:lvl2pPr marL="742950" indent="-285750">
              <a:spcBef>
                <a:spcPct val="20000"/>
              </a:spcBef>
              <a:buChar char="–"/>
              <a:defRPr kumimoji="1" sz="2000" b="1">
                <a:solidFill>
                  <a:schemeClr val="tx1"/>
                </a:solidFill>
                <a:latin typeface="Arial" panose="020B0604020202020204" pitchFamily="34" charset="0"/>
              </a:defRPr>
            </a:lvl2pPr>
            <a:lvl3pPr marL="1143000" indent="-228600">
              <a:spcBef>
                <a:spcPct val="20000"/>
              </a:spcBef>
              <a:buChar char="•"/>
              <a:defRPr kumimoji="1" sz="2000" b="1">
                <a:solidFill>
                  <a:schemeClr val="tx1"/>
                </a:solidFill>
                <a:latin typeface="Arial" panose="020B0604020202020204" pitchFamily="34" charset="0"/>
              </a:defRPr>
            </a:lvl3pPr>
            <a:lvl4pPr marL="1600200" indent="-228600">
              <a:spcBef>
                <a:spcPct val="20000"/>
              </a:spcBef>
              <a:buChar char="–"/>
              <a:defRPr kumimoji="1" sz="2000" b="1">
                <a:solidFill>
                  <a:schemeClr val="tx1"/>
                </a:solidFill>
                <a:latin typeface="Arial" panose="020B0604020202020204" pitchFamily="34" charset="0"/>
              </a:defRPr>
            </a:lvl4pPr>
            <a:lvl5pPr marL="2057400" indent="-228600">
              <a:spcBef>
                <a:spcPct val="20000"/>
              </a:spcBef>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chemeClr val="tx1"/>
                </a:solidFill>
                <a:latin typeface="Arial" panose="020B0604020202020204" pitchFamily="34" charset="0"/>
              </a:defRPr>
            </a:lvl9pPr>
          </a:lstStyle>
          <a:p>
            <a:pPr algn="r" eaLnBrk="1" fontAlgn="auto" hangingPunct="1">
              <a:spcBef>
                <a:spcPct val="0"/>
              </a:spcBef>
              <a:spcAft>
                <a:spcPts val="0"/>
              </a:spcAft>
              <a:buClrTx/>
              <a:buSzTx/>
              <a:buFontTx/>
              <a:buNone/>
              <a:defRPr/>
            </a:pPr>
            <a:r>
              <a:rPr kumimoji="0" lang="en-US" sz="1500" kern="0" dirty="0">
                <a:solidFill>
                  <a:srgbClr val="000000"/>
                </a:solidFill>
              </a:rPr>
              <a:t>6</a:t>
            </a:r>
          </a:p>
        </p:txBody>
      </p:sp>
      <p:sp>
        <p:nvSpPr>
          <p:cNvPr id="141" name="Text Box 121">
            <a:extLst>
              <a:ext uri="{FF2B5EF4-FFF2-40B4-BE49-F238E27FC236}">
                <a16:creationId xmlns:a16="http://schemas.microsoft.com/office/drawing/2014/main" id="{F7B0C3F7-102F-F56D-CEA9-FD4BC07C97C5}"/>
              </a:ext>
            </a:extLst>
          </p:cNvPr>
          <p:cNvSpPr txBox="1">
            <a:spLocks noChangeArrowheads="1"/>
          </p:cNvSpPr>
          <p:nvPr/>
        </p:nvSpPr>
        <p:spPr bwMode="auto">
          <a:xfrm>
            <a:off x="6715665" y="2659324"/>
            <a:ext cx="3111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cap="rnd">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2000" b="1">
                <a:solidFill>
                  <a:schemeClr val="tx1"/>
                </a:solidFill>
                <a:latin typeface="Arial" panose="020B0604020202020204" pitchFamily="34" charset="0"/>
              </a:defRPr>
            </a:lvl1pPr>
            <a:lvl2pPr marL="742950" indent="-285750">
              <a:spcBef>
                <a:spcPct val="20000"/>
              </a:spcBef>
              <a:buChar char="–"/>
              <a:defRPr kumimoji="1" sz="2000" b="1">
                <a:solidFill>
                  <a:schemeClr val="tx1"/>
                </a:solidFill>
                <a:latin typeface="Arial" panose="020B0604020202020204" pitchFamily="34" charset="0"/>
              </a:defRPr>
            </a:lvl2pPr>
            <a:lvl3pPr marL="1143000" indent="-228600">
              <a:spcBef>
                <a:spcPct val="20000"/>
              </a:spcBef>
              <a:buChar char="•"/>
              <a:defRPr kumimoji="1" sz="2000" b="1">
                <a:solidFill>
                  <a:schemeClr val="tx1"/>
                </a:solidFill>
                <a:latin typeface="Arial" panose="020B0604020202020204" pitchFamily="34" charset="0"/>
              </a:defRPr>
            </a:lvl3pPr>
            <a:lvl4pPr marL="1600200" indent="-228600">
              <a:spcBef>
                <a:spcPct val="20000"/>
              </a:spcBef>
              <a:buChar char="–"/>
              <a:defRPr kumimoji="1" sz="2000" b="1">
                <a:solidFill>
                  <a:schemeClr val="tx1"/>
                </a:solidFill>
                <a:latin typeface="Arial" panose="020B0604020202020204" pitchFamily="34" charset="0"/>
              </a:defRPr>
            </a:lvl4pPr>
            <a:lvl5pPr marL="2057400" indent="-228600">
              <a:spcBef>
                <a:spcPct val="20000"/>
              </a:spcBef>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chemeClr val="tx1"/>
                </a:solidFill>
                <a:latin typeface="Arial" panose="020B0604020202020204" pitchFamily="34" charset="0"/>
              </a:defRPr>
            </a:lvl9pPr>
          </a:lstStyle>
          <a:p>
            <a:pPr algn="r" eaLnBrk="1" fontAlgn="auto" hangingPunct="1">
              <a:spcBef>
                <a:spcPct val="0"/>
              </a:spcBef>
              <a:spcAft>
                <a:spcPts val="0"/>
              </a:spcAft>
              <a:buClrTx/>
              <a:buSzTx/>
              <a:buFontTx/>
              <a:buNone/>
              <a:defRPr/>
            </a:pPr>
            <a:r>
              <a:rPr kumimoji="0" lang="en-US" sz="1500" kern="0" dirty="0">
                <a:solidFill>
                  <a:srgbClr val="000000"/>
                </a:solidFill>
              </a:rPr>
              <a:t>7</a:t>
            </a:r>
          </a:p>
        </p:txBody>
      </p:sp>
      <p:sp>
        <p:nvSpPr>
          <p:cNvPr id="142" name="Text Box 121">
            <a:extLst>
              <a:ext uri="{FF2B5EF4-FFF2-40B4-BE49-F238E27FC236}">
                <a16:creationId xmlns:a16="http://schemas.microsoft.com/office/drawing/2014/main" id="{E96C1CFD-EA00-55E6-96C3-FD45E82F2AAB}"/>
              </a:ext>
            </a:extLst>
          </p:cNvPr>
          <p:cNvSpPr txBox="1">
            <a:spLocks noChangeArrowheads="1"/>
          </p:cNvSpPr>
          <p:nvPr/>
        </p:nvSpPr>
        <p:spPr bwMode="auto">
          <a:xfrm>
            <a:off x="8088852" y="2548199"/>
            <a:ext cx="4953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cap="rnd">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2000" b="1">
                <a:solidFill>
                  <a:schemeClr val="tx1"/>
                </a:solidFill>
                <a:latin typeface="Arial" panose="020B0604020202020204" pitchFamily="34" charset="0"/>
              </a:defRPr>
            </a:lvl1pPr>
            <a:lvl2pPr marL="742950" indent="-285750">
              <a:spcBef>
                <a:spcPct val="20000"/>
              </a:spcBef>
              <a:buChar char="–"/>
              <a:defRPr kumimoji="1" sz="2000" b="1">
                <a:solidFill>
                  <a:schemeClr val="tx1"/>
                </a:solidFill>
                <a:latin typeface="Arial" panose="020B0604020202020204" pitchFamily="34" charset="0"/>
              </a:defRPr>
            </a:lvl2pPr>
            <a:lvl3pPr marL="1143000" indent="-228600">
              <a:spcBef>
                <a:spcPct val="20000"/>
              </a:spcBef>
              <a:buChar char="•"/>
              <a:defRPr kumimoji="1" sz="2000" b="1">
                <a:solidFill>
                  <a:schemeClr val="tx1"/>
                </a:solidFill>
                <a:latin typeface="Arial" panose="020B0604020202020204" pitchFamily="34" charset="0"/>
              </a:defRPr>
            </a:lvl3pPr>
            <a:lvl4pPr marL="1600200" indent="-228600">
              <a:spcBef>
                <a:spcPct val="20000"/>
              </a:spcBef>
              <a:buChar char="–"/>
              <a:defRPr kumimoji="1" sz="2000" b="1">
                <a:solidFill>
                  <a:schemeClr val="tx1"/>
                </a:solidFill>
                <a:latin typeface="Arial" panose="020B0604020202020204" pitchFamily="34" charset="0"/>
              </a:defRPr>
            </a:lvl4pPr>
            <a:lvl5pPr marL="2057400" indent="-228600">
              <a:spcBef>
                <a:spcPct val="20000"/>
              </a:spcBef>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chemeClr val="tx1"/>
                </a:solidFill>
                <a:latin typeface="Arial" panose="020B0604020202020204" pitchFamily="34" charset="0"/>
              </a:defRPr>
            </a:lvl9pPr>
          </a:lstStyle>
          <a:p>
            <a:pPr algn="r" eaLnBrk="1" fontAlgn="auto" hangingPunct="1">
              <a:spcBef>
                <a:spcPct val="0"/>
              </a:spcBef>
              <a:spcAft>
                <a:spcPts val="0"/>
              </a:spcAft>
              <a:buClrTx/>
              <a:buSzTx/>
              <a:buFontTx/>
              <a:buNone/>
              <a:defRPr/>
            </a:pPr>
            <a:r>
              <a:rPr kumimoji="0" lang="en-US" sz="1500" kern="0" dirty="0">
                <a:solidFill>
                  <a:srgbClr val="000000"/>
                </a:solidFill>
              </a:rPr>
              <a:t>8A</a:t>
            </a:r>
          </a:p>
        </p:txBody>
      </p:sp>
      <p:sp>
        <p:nvSpPr>
          <p:cNvPr id="143" name="Text Box 121">
            <a:extLst>
              <a:ext uri="{FF2B5EF4-FFF2-40B4-BE49-F238E27FC236}">
                <a16:creationId xmlns:a16="http://schemas.microsoft.com/office/drawing/2014/main" id="{707D6DB2-009D-E8E8-9DD7-F77BDADF08F9}"/>
              </a:ext>
            </a:extLst>
          </p:cNvPr>
          <p:cNvSpPr txBox="1">
            <a:spLocks noChangeArrowheads="1"/>
          </p:cNvSpPr>
          <p:nvPr/>
        </p:nvSpPr>
        <p:spPr bwMode="auto">
          <a:xfrm>
            <a:off x="8215852" y="2756161"/>
            <a:ext cx="4953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cap="rnd">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2000" b="1">
                <a:solidFill>
                  <a:schemeClr val="tx1"/>
                </a:solidFill>
                <a:latin typeface="Arial" panose="020B0604020202020204" pitchFamily="34" charset="0"/>
              </a:defRPr>
            </a:lvl1pPr>
            <a:lvl2pPr marL="742950" indent="-285750">
              <a:spcBef>
                <a:spcPct val="20000"/>
              </a:spcBef>
              <a:buChar char="–"/>
              <a:defRPr kumimoji="1" sz="2000" b="1">
                <a:solidFill>
                  <a:schemeClr val="tx1"/>
                </a:solidFill>
                <a:latin typeface="Arial" panose="020B0604020202020204" pitchFamily="34" charset="0"/>
              </a:defRPr>
            </a:lvl2pPr>
            <a:lvl3pPr marL="1143000" indent="-228600">
              <a:spcBef>
                <a:spcPct val="20000"/>
              </a:spcBef>
              <a:buChar char="•"/>
              <a:defRPr kumimoji="1" sz="2000" b="1">
                <a:solidFill>
                  <a:schemeClr val="tx1"/>
                </a:solidFill>
                <a:latin typeface="Arial" panose="020B0604020202020204" pitchFamily="34" charset="0"/>
              </a:defRPr>
            </a:lvl3pPr>
            <a:lvl4pPr marL="1600200" indent="-228600">
              <a:spcBef>
                <a:spcPct val="20000"/>
              </a:spcBef>
              <a:buChar char="–"/>
              <a:defRPr kumimoji="1" sz="2000" b="1">
                <a:solidFill>
                  <a:schemeClr val="tx1"/>
                </a:solidFill>
                <a:latin typeface="Arial" panose="020B0604020202020204" pitchFamily="34" charset="0"/>
              </a:defRPr>
            </a:lvl4pPr>
            <a:lvl5pPr marL="2057400" indent="-228600">
              <a:spcBef>
                <a:spcPct val="20000"/>
              </a:spcBef>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chemeClr val="tx1"/>
                </a:solidFill>
                <a:latin typeface="Arial" panose="020B0604020202020204" pitchFamily="34" charset="0"/>
              </a:defRPr>
            </a:lvl9pPr>
          </a:lstStyle>
          <a:p>
            <a:pPr algn="r" eaLnBrk="1" fontAlgn="auto" hangingPunct="1">
              <a:spcBef>
                <a:spcPct val="0"/>
              </a:spcBef>
              <a:spcAft>
                <a:spcPts val="0"/>
              </a:spcAft>
              <a:buClrTx/>
              <a:buSzTx/>
              <a:buFontTx/>
              <a:buNone/>
              <a:defRPr/>
            </a:pPr>
            <a:r>
              <a:rPr kumimoji="0" lang="en-US" sz="1500" kern="0" dirty="0">
                <a:solidFill>
                  <a:srgbClr val="000000"/>
                </a:solidFill>
              </a:rPr>
              <a:t>8B</a:t>
            </a:r>
          </a:p>
        </p:txBody>
      </p:sp>
      <p:sp>
        <p:nvSpPr>
          <p:cNvPr id="144" name="Text Box 121">
            <a:extLst>
              <a:ext uri="{FF2B5EF4-FFF2-40B4-BE49-F238E27FC236}">
                <a16:creationId xmlns:a16="http://schemas.microsoft.com/office/drawing/2014/main" id="{92BAA30A-79E0-0673-FDB7-326D049EA3E4}"/>
              </a:ext>
            </a:extLst>
          </p:cNvPr>
          <p:cNvSpPr txBox="1">
            <a:spLocks noChangeArrowheads="1"/>
          </p:cNvSpPr>
          <p:nvPr/>
        </p:nvSpPr>
        <p:spPr bwMode="auto">
          <a:xfrm>
            <a:off x="8134890" y="3027624"/>
            <a:ext cx="4953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cap="rnd">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2000" b="1">
                <a:solidFill>
                  <a:schemeClr val="tx1"/>
                </a:solidFill>
                <a:latin typeface="Arial" panose="020B0604020202020204" pitchFamily="34" charset="0"/>
              </a:defRPr>
            </a:lvl1pPr>
            <a:lvl2pPr marL="742950" indent="-285750">
              <a:spcBef>
                <a:spcPct val="20000"/>
              </a:spcBef>
              <a:buChar char="–"/>
              <a:defRPr kumimoji="1" sz="2000" b="1">
                <a:solidFill>
                  <a:schemeClr val="tx1"/>
                </a:solidFill>
                <a:latin typeface="Arial" panose="020B0604020202020204" pitchFamily="34" charset="0"/>
              </a:defRPr>
            </a:lvl2pPr>
            <a:lvl3pPr marL="1143000" indent="-228600">
              <a:spcBef>
                <a:spcPct val="20000"/>
              </a:spcBef>
              <a:buChar char="•"/>
              <a:defRPr kumimoji="1" sz="2000" b="1">
                <a:solidFill>
                  <a:schemeClr val="tx1"/>
                </a:solidFill>
                <a:latin typeface="Arial" panose="020B0604020202020204" pitchFamily="34" charset="0"/>
              </a:defRPr>
            </a:lvl3pPr>
            <a:lvl4pPr marL="1600200" indent="-228600">
              <a:spcBef>
                <a:spcPct val="20000"/>
              </a:spcBef>
              <a:buChar char="–"/>
              <a:defRPr kumimoji="1" sz="2000" b="1">
                <a:solidFill>
                  <a:schemeClr val="tx1"/>
                </a:solidFill>
                <a:latin typeface="Arial" panose="020B0604020202020204" pitchFamily="34" charset="0"/>
              </a:defRPr>
            </a:lvl4pPr>
            <a:lvl5pPr marL="2057400" indent="-228600">
              <a:spcBef>
                <a:spcPct val="20000"/>
              </a:spcBef>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chemeClr val="tx1"/>
                </a:solidFill>
                <a:latin typeface="Arial" panose="020B0604020202020204" pitchFamily="34" charset="0"/>
              </a:defRPr>
            </a:lvl9pPr>
          </a:lstStyle>
          <a:p>
            <a:pPr algn="r" eaLnBrk="1" fontAlgn="auto" hangingPunct="1">
              <a:spcBef>
                <a:spcPct val="0"/>
              </a:spcBef>
              <a:spcAft>
                <a:spcPts val="0"/>
              </a:spcAft>
              <a:buClrTx/>
              <a:buSzTx/>
              <a:buFontTx/>
              <a:buNone/>
              <a:defRPr/>
            </a:pPr>
            <a:r>
              <a:rPr kumimoji="0" lang="en-US" sz="1500" kern="0" dirty="0">
                <a:solidFill>
                  <a:srgbClr val="000000"/>
                </a:solidFill>
              </a:rPr>
              <a:t>8C</a:t>
            </a:r>
          </a:p>
        </p:txBody>
      </p:sp>
      <p:sp>
        <p:nvSpPr>
          <p:cNvPr id="145" name="Text Box 121">
            <a:extLst>
              <a:ext uri="{FF2B5EF4-FFF2-40B4-BE49-F238E27FC236}">
                <a16:creationId xmlns:a16="http://schemas.microsoft.com/office/drawing/2014/main" id="{AC53E64B-42F8-7D0B-ED32-421953C8BDFC}"/>
              </a:ext>
            </a:extLst>
          </p:cNvPr>
          <p:cNvSpPr txBox="1">
            <a:spLocks noChangeArrowheads="1"/>
          </p:cNvSpPr>
          <p:nvPr/>
        </p:nvSpPr>
        <p:spPr bwMode="auto">
          <a:xfrm>
            <a:off x="7225252" y="3151449"/>
            <a:ext cx="3111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cap="rnd">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2000" b="1">
                <a:solidFill>
                  <a:schemeClr val="tx1"/>
                </a:solidFill>
                <a:latin typeface="Arial" panose="020B0604020202020204" pitchFamily="34" charset="0"/>
              </a:defRPr>
            </a:lvl1pPr>
            <a:lvl2pPr marL="742950" indent="-285750">
              <a:spcBef>
                <a:spcPct val="20000"/>
              </a:spcBef>
              <a:buChar char="–"/>
              <a:defRPr kumimoji="1" sz="2000" b="1">
                <a:solidFill>
                  <a:schemeClr val="tx1"/>
                </a:solidFill>
                <a:latin typeface="Arial" panose="020B0604020202020204" pitchFamily="34" charset="0"/>
              </a:defRPr>
            </a:lvl2pPr>
            <a:lvl3pPr marL="1143000" indent="-228600">
              <a:spcBef>
                <a:spcPct val="20000"/>
              </a:spcBef>
              <a:buChar char="•"/>
              <a:defRPr kumimoji="1" sz="2000" b="1">
                <a:solidFill>
                  <a:schemeClr val="tx1"/>
                </a:solidFill>
                <a:latin typeface="Arial" panose="020B0604020202020204" pitchFamily="34" charset="0"/>
              </a:defRPr>
            </a:lvl3pPr>
            <a:lvl4pPr marL="1600200" indent="-228600">
              <a:spcBef>
                <a:spcPct val="20000"/>
              </a:spcBef>
              <a:buChar char="–"/>
              <a:defRPr kumimoji="1" sz="2000" b="1">
                <a:solidFill>
                  <a:schemeClr val="tx1"/>
                </a:solidFill>
                <a:latin typeface="Arial" panose="020B0604020202020204" pitchFamily="34" charset="0"/>
              </a:defRPr>
            </a:lvl4pPr>
            <a:lvl5pPr marL="2057400" indent="-228600">
              <a:spcBef>
                <a:spcPct val="20000"/>
              </a:spcBef>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chemeClr val="tx1"/>
                </a:solidFill>
                <a:latin typeface="Arial" panose="020B0604020202020204" pitchFamily="34" charset="0"/>
              </a:defRPr>
            </a:lvl9pPr>
          </a:lstStyle>
          <a:p>
            <a:pPr algn="r" eaLnBrk="1" fontAlgn="auto" hangingPunct="1">
              <a:spcBef>
                <a:spcPct val="0"/>
              </a:spcBef>
              <a:spcAft>
                <a:spcPts val="0"/>
              </a:spcAft>
              <a:buClrTx/>
              <a:buSzTx/>
              <a:buFontTx/>
              <a:buNone/>
              <a:defRPr/>
            </a:pPr>
            <a:r>
              <a:rPr kumimoji="0" lang="en-US" sz="1500" kern="0" dirty="0">
                <a:solidFill>
                  <a:srgbClr val="FFFFFF"/>
                </a:solidFill>
              </a:rPr>
              <a:t>9</a:t>
            </a:r>
          </a:p>
        </p:txBody>
      </p:sp>
      <p:sp>
        <p:nvSpPr>
          <p:cNvPr id="146" name="Text Box 121">
            <a:extLst>
              <a:ext uri="{FF2B5EF4-FFF2-40B4-BE49-F238E27FC236}">
                <a16:creationId xmlns:a16="http://schemas.microsoft.com/office/drawing/2014/main" id="{CE2CEE76-FA42-DC17-A7A5-1EDF88865567}"/>
              </a:ext>
            </a:extLst>
          </p:cNvPr>
          <p:cNvSpPr txBox="1">
            <a:spLocks noChangeArrowheads="1"/>
          </p:cNvSpPr>
          <p:nvPr/>
        </p:nvSpPr>
        <p:spPr bwMode="auto">
          <a:xfrm>
            <a:off x="6523577" y="3608649"/>
            <a:ext cx="46037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cap="rnd">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2000" b="1">
                <a:solidFill>
                  <a:schemeClr val="tx1"/>
                </a:solidFill>
                <a:latin typeface="Arial" panose="020B0604020202020204" pitchFamily="34" charset="0"/>
              </a:defRPr>
            </a:lvl1pPr>
            <a:lvl2pPr marL="742950" indent="-285750">
              <a:spcBef>
                <a:spcPct val="20000"/>
              </a:spcBef>
              <a:buChar char="–"/>
              <a:defRPr kumimoji="1" sz="2000" b="1">
                <a:solidFill>
                  <a:schemeClr val="tx1"/>
                </a:solidFill>
                <a:latin typeface="Arial" panose="020B0604020202020204" pitchFamily="34" charset="0"/>
              </a:defRPr>
            </a:lvl2pPr>
            <a:lvl3pPr marL="1143000" indent="-228600">
              <a:spcBef>
                <a:spcPct val="20000"/>
              </a:spcBef>
              <a:buChar char="•"/>
              <a:defRPr kumimoji="1" sz="2000" b="1">
                <a:solidFill>
                  <a:schemeClr val="tx1"/>
                </a:solidFill>
                <a:latin typeface="Arial" panose="020B0604020202020204" pitchFamily="34" charset="0"/>
              </a:defRPr>
            </a:lvl3pPr>
            <a:lvl4pPr marL="1600200" indent="-228600">
              <a:spcBef>
                <a:spcPct val="20000"/>
              </a:spcBef>
              <a:buChar char="–"/>
              <a:defRPr kumimoji="1" sz="2000" b="1">
                <a:solidFill>
                  <a:schemeClr val="tx1"/>
                </a:solidFill>
                <a:latin typeface="Arial" panose="020B0604020202020204" pitchFamily="34" charset="0"/>
              </a:defRPr>
            </a:lvl4pPr>
            <a:lvl5pPr marL="2057400" indent="-228600">
              <a:spcBef>
                <a:spcPct val="20000"/>
              </a:spcBef>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chemeClr val="tx1"/>
                </a:solidFill>
                <a:latin typeface="Arial" panose="020B0604020202020204" pitchFamily="34" charset="0"/>
              </a:defRPr>
            </a:lvl9pPr>
          </a:lstStyle>
          <a:p>
            <a:pPr algn="r" eaLnBrk="1" fontAlgn="auto" hangingPunct="1">
              <a:spcBef>
                <a:spcPct val="0"/>
              </a:spcBef>
              <a:spcAft>
                <a:spcPts val="0"/>
              </a:spcAft>
              <a:buClrTx/>
              <a:buSzTx/>
              <a:buFontTx/>
              <a:buNone/>
              <a:defRPr/>
            </a:pPr>
            <a:r>
              <a:rPr kumimoji="0" lang="en-US" sz="1500" kern="0" dirty="0">
                <a:solidFill>
                  <a:srgbClr val="000000"/>
                </a:solidFill>
              </a:rPr>
              <a:t>10</a:t>
            </a:r>
          </a:p>
        </p:txBody>
      </p:sp>
      <p:sp>
        <p:nvSpPr>
          <p:cNvPr id="147" name="Text Box 121">
            <a:extLst>
              <a:ext uri="{FF2B5EF4-FFF2-40B4-BE49-F238E27FC236}">
                <a16:creationId xmlns:a16="http://schemas.microsoft.com/office/drawing/2014/main" id="{79A8505B-5EFF-9BA8-3619-CB7ED3887076}"/>
              </a:ext>
            </a:extLst>
          </p:cNvPr>
          <p:cNvSpPr txBox="1">
            <a:spLocks noChangeArrowheads="1"/>
          </p:cNvSpPr>
          <p:nvPr/>
        </p:nvSpPr>
        <p:spPr bwMode="auto">
          <a:xfrm>
            <a:off x="5258340" y="5124711"/>
            <a:ext cx="46037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2000" b="1">
                <a:solidFill>
                  <a:schemeClr val="tx1"/>
                </a:solidFill>
                <a:latin typeface="Arial" panose="020B0604020202020204" pitchFamily="34" charset="0"/>
              </a:defRPr>
            </a:lvl1pPr>
            <a:lvl2pPr marL="742950" indent="-285750">
              <a:spcBef>
                <a:spcPct val="20000"/>
              </a:spcBef>
              <a:buChar char="–"/>
              <a:defRPr kumimoji="1" sz="2000" b="1">
                <a:solidFill>
                  <a:schemeClr val="tx1"/>
                </a:solidFill>
                <a:latin typeface="Arial" panose="020B0604020202020204" pitchFamily="34" charset="0"/>
              </a:defRPr>
            </a:lvl2pPr>
            <a:lvl3pPr marL="1143000" indent="-228600">
              <a:spcBef>
                <a:spcPct val="20000"/>
              </a:spcBef>
              <a:buChar char="•"/>
              <a:defRPr kumimoji="1" sz="2000" b="1">
                <a:solidFill>
                  <a:schemeClr val="tx1"/>
                </a:solidFill>
                <a:latin typeface="Arial" panose="020B0604020202020204" pitchFamily="34" charset="0"/>
              </a:defRPr>
            </a:lvl3pPr>
            <a:lvl4pPr marL="1600200" indent="-228600">
              <a:spcBef>
                <a:spcPct val="20000"/>
              </a:spcBef>
              <a:buChar char="–"/>
              <a:defRPr kumimoji="1" sz="2000" b="1">
                <a:solidFill>
                  <a:schemeClr val="tx1"/>
                </a:solidFill>
                <a:latin typeface="Arial" panose="020B0604020202020204" pitchFamily="34" charset="0"/>
              </a:defRPr>
            </a:lvl4pPr>
            <a:lvl5pPr marL="2057400" indent="-228600">
              <a:spcBef>
                <a:spcPct val="20000"/>
              </a:spcBef>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chemeClr val="tx1"/>
                </a:solidFill>
                <a:latin typeface="Arial" panose="020B0604020202020204" pitchFamily="34" charset="0"/>
              </a:defRPr>
            </a:lvl9pPr>
          </a:lstStyle>
          <a:p>
            <a:pPr algn="r" eaLnBrk="1" fontAlgn="auto" hangingPunct="1">
              <a:spcBef>
                <a:spcPct val="0"/>
              </a:spcBef>
              <a:spcAft>
                <a:spcPts val="0"/>
              </a:spcAft>
              <a:buClrTx/>
              <a:buSzTx/>
              <a:buFontTx/>
              <a:buNone/>
              <a:defRPr/>
            </a:pPr>
            <a:r>
              <a:rPr kumimoji="0" lang="en-US" sz="1500" kern="0" dirty="0">
                <a:solidFill>
                  <a:srgbClr val="000000"/>
                </a:solidFill>
              </a:rPr>
              <a:t>12</a:t>
            </a:r>
          </a:p>
        </p:txBody>
      </p:sp>
      <p:sp>
        <p:nvSpPr>
          <p:cNvPr id="148" name="Text Box 121">
            <a:extLst>
              <a:ext uri="{FF2B5EF4-FFF2-40B4-BE49-F238E27FC236}">
                <a16:creationId xmlns:a16="http://schemas.microsoft.com/office/drawing/2014/main" id="{4B01769C-6C70-32D9-BB53-311C5DE31189}"/>
              </a:ext>
            </a:extLst>
          </p:cNvPr>
          <p:cNvSpPr txBox="1">
            <a:spLocks noChangeArrowheads="1"/>
          </p:cNvSpPr>
          <p:nvPr/>
        </p:nvSpPr>
        <p:spPr bwMode="auto">
          <a:xfrm>
            <a:off x="6809327" y="5394586"/>
            <a:ext cx="46037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cap="rnd">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2000" b="1">
                <a:solidFill>
                  <a:schemeClr val="tx1"/>
                </a:solidFill>
                <a:latin typeface="Arial" panose="020B0604020202020204" pitchFamily="34" charset="0"/>
              </a:defRPr>
            </a:lvl1pPr>
            <a:lvl2pPr marL="742950" indent="-285750">
              <a:spcBef>
                <a:spcPct val="20000"/>
              </a:spcBef>
              <a:buChar char="–"/>
              <a:defRPr kumimoji="1" sz="2000" b="1">
                <a:solidFill>
                  <a:schemeClr val="tx1"/>
                </a:solidFill>
                <a:latin typeface="Arial" panose="020B0604020202020204" pitchFamily="34" charset="0"/>
              </a:defRPr>
            </a:lvl2pPr>
            <a:lvl3pPr marL="1143000" indent="-228600">
              <a:spcBef>
                <a:spcPct val="20000"/>
              </a:spcBef>
              <a:buChar char="•"/>
              <a:defRPr kumimoji="1" sz="2000" b="1">
                <a:solidFill>
                  <a:schemeClr val="tx1"/>
                </a:solidFill>
                <a:latin typeface="Arial" panose="020B0604020202020204" pitchFamily="34" charset="0"/>
              </a:defRPr>
            </a:lvl3pPr>
            <a:lvl4pPr marL="1600200" indent="-228600">
              <a:spcBef>
                <a:spcPct val="20000"/>
              </a:spcBef>
              <a:buChar char="–"/>
              <a:defRPr kumimoji="1" sz="2000" b="1">
                <a:solidFill>
                  <a:schemeClr val="tx1"/>
                </a:solidFill>
                <a:latin typeface="Arial" panose="020B0604020202020204" pitchFamily="34" charset="0"/>
              </a:defRPr>
            </a:lvl4pPr>
            <a:lvl5pPr marL="2057400" indent="-228600">
              <a:spcBef>
                <a:spcPct val="20000"/>
              </a:spcBef>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chemeClr val="tx1"/>
                </a:solidFill>
                <a:latin typeface="Arial" panose="020B0604020202020204" pitchFamily="34" charset="0"/>
              </a:defRPr>
            </a:lvl9pPr>
          </a:lstStyle>
          <a:p>
            <a:pPr algn="r" eaLnBrk="1" fontAlgn="auto" hangingPunct="1">
              <a:spcBef>
                <a:spcPct val="0"/>
              </a:spcBef>
              <a:spcAft>
                <a:spcPts val="0"/>
              </a:spcAft>
              <a:buClrTx/>
              <a:buSzTx/>
              <a:buFontTx/>
              <a:buNone/>
              <a:defRPr/>
            </a:pPr>
            <a:r>
              <a:rPr kumimoji="0" lang="en-US" sz="1500" kern="0" dirty="0">
                <a:solidFill>
                  <a:srgbClr val="000000"/>
                </a:solidFill>
              </a:rPr>
              <a:t>13</a:t>
            </a:r>
          </a:p>
        </p:txBody>
      </p:sp>
      <p:sp>
        <p:nvSpPr>
          <p:cNvPr id="149" name="Text Box 121">
            <a:extLst>
              <a:ext uri="{FF2B5EF4-FFF2-40B4-BE49-F238E27FC236}">
                <a16:creationId xmlns:a16="http://schemas.microsoft.com/office/drawing/2014/main" id="{1E19363E-18D8-B721-15A5-693B7EB60829}"/>
              </a:ext>
            </a:extLst>
          </p:cNvPr>
          <p:cNvSpPr txBox="1">
            <a:spLocks noChangeArrowheads="1"/>
          </p:cNvSpPr>
          <p:nvPr/>
        </p:nvSpPr>
        <p:spPr bwMode="auto">
          <a:xfrm>
            <a:off x="6764877" y="4726249"/>
            <a:ext cx="46037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cap="rnd">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2000" b="1">
                <a:solidFill>
                  <a:schemeClr val="tx1"/>
                </a:solidFill>
                <a:latin typeface="Arial" panose="020B0604020202020204" pitchFamily="34" charset="0"/>
              </a:defRPr>
            </a:lvl1pPr>
            <a:lvl2pPr marL="742950" indent="-285750">
              <a:spcBef>
                <a:spcPct val="20000"/>
              </a:spcBef>
              <a:buChar char="–"/>
              <a:defRPr kumimoji="1" sz="2000" b="1">
                <a:solidFill>
                  <a:schemeClr val="tx1"/>
                </a:solidFill>
                <a:latin typeface="Arial" panose="020B0604020202020204" pitchFamily="34" charset="0"/>
              </a:defRPr>
            </a:lvl2pPr>
            <a:lvl3pPr marL="1143000" indent="-228600">
              <a:spcBef>
                <a:spcPct val="20000"/>
              </a:spcBef>
              <a:buChar char="•"/>
              <a:defRPr kumimoji="1" sz="2000" b="1">
                <a:solidFill>
                  <a:schemeClr val="tx1"/>
                </a:solidFill>
                <a:latin typeface="Arial" panose="020B0604020202020204" pitchFamily="34" charset="0"/>
              </a:defRPr>
            </a:lvl3pPr>
            <a:lvl4pPr marL="1600200" indent="-228600">
              <a:spcBef>
                <a:spcPct val="20000"/>
              </a:spcBef>
              <a:buChar char="–"/>
              <a:defRPr kumimoji="1" sz="2000" b="1">
                <a:solidFill>
                  <a:schemeClr val="tx1"/>
                </a:solidFill>
                <a:latin typeface="Arial" panose="020B0604020202020204" pitchFamily="34" charset="0"/>
              </a:defRPr>
            </a:lvl4pPr>
            <a:lvl5pPr marL="2057400" indent="-228600">
              <a:spcBef>
                <a:spcPct val="20000"/>
              </a:spcBef>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chemeClr val="tx1"/>
                </a:solidFill>
                <a:latin typeface="Arial" panose="020B0604020202020204" pitchFamily="34" charset="0"/>
              </a:defRPr>
            </a:lvl9pPr>
          </a:lstStyle>
          <a:p>
            <a:pPr algn="r" eaLnBrk="1" fontAlgn="auto" hangingPunct="1">
              <a:spcBef>
                <a:spcPct val="0"/>
              </a:spcBef>
              <a:spcAft>
                <a:spcPts val="0"/>
              </a:spcAft>
              <a:buClrTx/>
              <a:buSzTx/>
              <a:buFontTx/>
              <a:buNone/>
              <a:defRPr/>
            </a:pPr>
            <a:r>
              <a:rPr kumimoji="0" lang="en-US" sz="1500" kern="0" dirty="0">
                <a:solidFill>
                  <a:srgbClr val="000000"/>
                </a:solidFill>
              </a:rPr>
              <a:t>14</a:t>
            </a:r>
          </a:p>
        </p:txBody>
      </p:sp>
      <p:sp>
        <p:nvSpPr>
          <p:cNvPr id="150" name="Text Box 121">
            <a:extLst>
              <a:ext uri="{FF2B5EF4-FFF2-40B4-BE49-F238E27FC236}">
                <a16:creationId xmlns:a16="http://schemas.microsoft.com/office/drawing/2014/main" id="{C3B26AF2-C1A9-BBCE-E2E0-45F5C29C8E48}"/>
              </a:ext>
            </a:extLst>
          </p:cNvPr>
          <p:cNvSpPr txBox="1">
            <a:spLocks noChangeArrowheads="1"/>
          </p:cNvSpPr>
          <p:nvPr/>
        </p:nvSpPr>
        <p:spPr bwMode="auto">
          <a:xfrm>
            <a:off x="7547515" y="4264286"/>
            <a:ext cx="46037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cap="rnd">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2000" b="1">
                <a:solidFill>
                  <a:schemeClr val="tx1"/>
                </a:solidFill>
                <a:latin typeface="Arial" panose="020B0604020202020204" pitchFamily="34" charset="0"/>
              </a:defRPr>
            </a:lvl1pPr>
            <a:lvl2pPr marL="742950" indent="-285750">
              <a:spcBef>
                <a:spcPct val="20000"/>
              </a:spcBef>
              <a:buChar char="–"/>
              <a:defRPr kumimoji="1" sz="2000" b="1">
                <a:solidFill>
                  <a:schemeClr val="tx1"/>
                </a:solidFill>
                <a:latin typeface="Arial" panose="020B0604020202020204" pitchFamily="34" charset="0"/>
              </a:defRPr>
            </a:lvl2pPr>
            <a:lvl3pPr marL="1143000" indent="-228600">
              <a:spcBef>
                <a:spcPct val="20000"/>
              </a:spcBef>
              <a:buChar char="•"/>
              <a:defRPr kumimoji="1" sz="2000" b="1">
                <a:solidFill>
                  <a:schemeClr val="tx1"/>
                </a:solidFill>
                <a:latin typeface="Arial" panose="020B0604020202020204" pitchFamily="34" charset="0"/>
              </a:defRPr>
            </a:lvl3pPr>
            <a:lvl4pPr marL="1600200" indent="-228600">
              <a:spcBef>
                <a:spcPct val="20000"/>
              </a:spcBef>
              <a:buChar char="–"/>
              <a:defRPr kumimoji="1" sz="2000" b="1">
                <a:solidFill>
                  <a:schemeClr val="tx1"/>
                </a:solidFill>
                <a:latin typeface="Arial" panose="020B0604020202020204" pitchFamily="34" charset="0"/>
              </a:defRPr>
            </a:lvl4pPr>
            <a:lvl5pPr marL="2057400" indent="-228600">
              <a:spcBef>
                <a:spcPct val="20000"/>
              </a:spcBef>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chemeClr val="tx1"/>
                </a:solidFill>
                <a:latin typeface="Arial" panose="020B0604020202020204" pitchFamily="34" charset="0"/>
              </a:defRPr>
            </a:lvl9pPr>
          </a:lstStyle>
          <a:p>
            <a:pPr algn="r" eaLnBrk="1" fontAlgn="auto" hangingPunct="1">
              <a:spcBef>
                <a:spcPct val="0"/>
              </a:spcBef>
              <a:spcAft>
                <a:spcPts val="0"/>
              </a:spcAft>
              <a:buClrTx/>
              <a:buSzTx/>
              <a:buFontTx/>
              <a:buNone/>
              <a:defRPr/>
            </a:pPr>
            <a:r>
              <a:rPr kumimoji="0" lang="en-US" sz="1500" kern="0" dirty="0">
                <a:solidFill>
                  <a:srgbClr val="000000"/>
                </a:solidFill>
              </a:rPr>
              <a:t>15</a:t>
            </a:r>
          </a:p>
        </p:txBody>
      </p:sp>
      <p:sp>
        <p:nvSpPr>
          <p:cNvPr id="151" name="Text Box 121">
            <a:extLst>
              <a:ext uri="{FF2B5EF4-FFF2-40B4-BE49-F238E27FC236}">
                <a16:creationId xmlns:a16="http://schemas.microsoft.com/office/drawing/2014/main" id="{70A8CA0E-071E-680A-6AE2-5323B93A3F95}"/>
              </a:ext>
            </a:extLst>
          </p:cNvPr>
          <p:cNvSpPr txBox="1">
            <a:spLocks noChangeArrowheads="1"/>
          </p:cNvSpPr>
          <p:nvPr/>
        </p:nvSpPr>
        <p:spPr bwMode="auto">
          <a:xfrm>
            <a:off x="7801515" y="3649924"/>
            <a:ext cx="46037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cap="rnd">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2000" b="1">
                <a:solidFill>
                  <a:schemeClr val="tx1"/>
                </a:solidFill>
                <a:latin typeface="Arial" panose="020B0604020202020204" pitchFamily="34" charset="0"/>
              </a:defRPr>
            </a:lvl1pPr>
            <a:lvl2pPr marL="742950" indent="-285750">
              <a:spcBef>
                <a:spcPct val="20000"/>
              </a:spcBef>
              <a:buChar char="–"/>
              <a:defRPr kumimoji="1" sz="2000" b="1">
                <a:solidFill>
                  <a:schemeClr val="tx1"/>
                </a:solidFill>
                <a:latin typeface="Arial" panose="020B0604020202020204" pitchFamily="34" charset="0"/>
              </a:defRPr>
            </a:lvl2pPr>
            <a:lvl3pPr marL="1143000" indent="-228600">
              <a:spcBef>
                <a:spcPct val="20000"/>
              </a:spcBef>
              <a:buChar char="•"/>
              <a:defRPr kumimoji="1" sz="2000" b="1">
                <a:solidFill>
                  <a:schemeClr val="tx1"/>
                </a:solidFill>
                <a:latin typeface="Arial" panose="020B0604020202020204" pitchFamily="34" charset="0"/>
              </a:defRPr>
            </a:lvl3pPr>
            <a:lvl4pPr marL="1600200" indent="-228600">
              <a:spcBef>
                <a:spcPct val="20000"/>
              </a:spcBef>
              <a:buChar char="–"/>
              <a:defRPr kumimoji="1" sz="2000" b="1">
                <a:solidFill>
                  <a:schemeClr val="tx1"/>
                </a:solidFill>
                <a:latin typeface="Arial" panose="020B0604020202020204" pitchFamily="34" charset="0"/>
              </a:defRPr>
            </a:lvl4pPr>
            <a:lvl5pPr marL="2057400" indent="-228600">
              <a:spcBef>
                <a:spcPct val="20000"/>
              </a:spcBef>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chemeClr val="tx1"/>
                </a:solidFill>
                <a:latin typeface="Arial" panose="020B0604020202020204" pitchFamily="34" charset="0"/>
              </a:defRPr>
            </a:lvl9pPr>
          </a:lstStyle>
          <a:p>
            <a:pPr algn="r" eaLnBrk="1" fontAlgn="auto" hangingPunct="1">
              <a:spcBef>
                <a:spcPct val="0"/>
              </a:spcBef>
              <a:spcAft>
                <a:spcPts val="0"/>
              </a:spcAft>
              <a:buClrTx/>
              <a:buSzTx/>
              <a:buFontTx/>
              <a:buNone/>
              <a:defRPr/>
            </a:pPr>
            <a:r>
              <a:rPr kumimoji="0" lang="en-US" sz="1500" kern="0" dirty="0">
                <a:solidFill>
                  <a:srgbClr val="000000"/>
                </a:solidFill>
              </a:rPr>
              <a:t>16</a:t>
            </a:r>
          </a:p>
        </p:txBody>
      </p:sp>
      <p:sp>
        <p:nvSpPr>
          <p:cNvPr id="152" name="Text Box 121">
            <a:extLst>
              <a:ext uri="{FF2B5EF4-FFF2-40B4-BE49-F238E27FC236}">
                <a16:creationId xmlns:a16="http://schemas.microsoft.com/office/drawing/2014/main" id="{C8347741-F775-EF9F-C1BB-24E3E1D380BC}"/>
              </a:ext>
            </a:extLst>
          </p:cNvPr>
          <p:cNvSpPr txBox="1">
            <a:spLocks noChangeArrowheads="1"/>
          </p:cNvSpPr>
          <p:nvPr/>
        </p:nvSpPr>
        <p:spPr bwMode="auto">
          <a:xfrm>
            <a:off x="8280940" y="3926149"/>
            <a:ext cx="76517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cap="rnd">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2000" b="1">
                <a:solidFill>
                  <a:schemeClr val="tx1"/>
                </a:solidFill>
                <a:latin typeface="Arial" panose="020B0604020202020204" pitchFamily="34" charset="0"/>
              </a:defRPr>
            </a:lvl1pPr>
            <a:lvl2pPr marL="742950" indent="-285750">
              <a:spcBef>
                <a:spcPct val="20000"/>
              </a:spcBef>
              <a:buChar char="–"/>
              <a:defRPr kumimoji="1" sz="2000" b="1">
                <a:solidFill>
                  <a:schemeClr val="tx1"/>
                </a:solidFill>
                <a:latin typeface="Arial" panose="020B0604020202020204" pitchFamily="34" charset="0"/>
              </a:defRPr>
            </a:lvl2pPr>
            <a:lvl3pPr marL="1143000" indent="-228600">
              <a:spcBef>
                <a:spcPct val="20000"/>
              </a:spcBef>
              <a:buChar char="•"/>
              <a:defRPr kumimoji="1" sz="2000" b="1">
                <a:solidFill>
                  <a:schemeClr val="tx1"/>
                </a:solidFill>
                <a:latin typeface="Arial" panose="020B0604020202020204" pitchFamily="34" charset="0"/>
              </a:defRPr>
            </a:lvl3pPr>
            <a:lvl4pPr marL="1600200" indent="-228600">
              <a:spcBef>
                <a:spcPct val="20000"/>
              </a:spcBef>
              <a:buChar char="–"/>
              <a:defRPr kumimoji="1" sz="2000" b="1">
                <a:solidFill>
                  <a:schemeClr val="tx1"/>
                </a:solidFill>
                <a:latin typeface="Arial" panose="020B0604020202020204" pitchFamily="34" charset="0"/>
              </a:defRPr>
            </a:lvl4pPr>
            <a:lvl5pPr marL="2057400" indent="-228600">
              <a:spcBef>
                <a:spcPct val="20000"/>
              </a:spcBef>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chemeClr val="tx1"/>
                </a:solidFill>
                <a:latin typeface="Arial" panose="020B0604020202020204" pitchFamily="34" charset="0"/>
              </a:defRPr>
            </a:lvl9pPr>
          </a:lstStyle>
          <a:p>
            <a:pPr algn="r" eaLnBrk="1" fontAlgn="auto" hangingPunct="1">
              <a:spcBef>
                <a:spcPct val="0"/>
              </a:spcBef>
              <a:spcAft>
                <a:spcPts val="0"/>
              </a:spcAft>
              <a:buClrTx/>
              <a:buSzTx/>
              <a:buFontTx/>
              <a:buNone/>
              <a:defRPr/>
            </a:pPr>
            <a:r>
              <a:rPr kumimoji="0" lang="en-US" sz="1500" kern="0" dirty="0">
                <a:solidFill>
                  <a:srgbClr val="000000"/>
                </a:solidFill>
              </a:rPr>
              <a:t>17/18</a:t>
            </a:r>
          </a:p>
        </p:txBody>
      </p:sp>
      <p:sp>
        <p:nvSpPr>
          <p:cNvPr id="153" name="Text Box 121">
            <a:extLst>
              <a:ext uri="{FF2B5EF4-FFF2-40B4-BE49-F238E27FC236}">
                <a16:creationId xmlns:a16="http://schemas.microsoft.com/office/drawing/2014/main" id="{C7C2DF25-487B-2EE7-D11D-137AE0D7EC37}"/>
              </a:ext>
            </a:extLst>
          </p:cNvPr>
          <p:cNvSpPr txBox="1">
            <a:spLocks noChangeArrowheads="1"/>
          </p:cNvSpPr>
          <p:nvPr/>
        </p:nvSpPr>
        <p:spPr bwMode="auto">
          <a:xfrm>
            <a:off x="7923752" y="4994536"/>
            <a:ext cx="4826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cap="rnd">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2000" b="1">
                <a:solidFill>
                  <a:schemeClr val="tx1"/>
                </a:solidFill>
                <a:latin typeface="Arial" panose="020B0604020202020204" pitchFamily="34" charset="0"/>
              </a:defRPr>
            </a:lvl1pPr>
            <a:lvl2pPr marL="742950" indent="-285750">
              <a:spcBef>
                <a:spcPct val="20000"/>
              </a:spcBef>
              <a:buChar char="–"/>
              <a:defRPr kumimoji="1" sz="2000" b="1">
                <a:solidFill>
                  <a:schemeClr val="tx1"/>
                </a:solidFill>
                <a:latin typeface="Arial" panose="020B0604020202020204" pitchFamily="34" charset="0"/>
              </a:defRPr>
            </a:lvl2pPr>
            <a:lvl3pPr marL="1143000" indent="-228600">
              <a:spcBef>
                <a:spcPct val="20000"/>
              </a:spcBef>
              <a:buChar char="•"/>
              <a:defRPr kumimoji="1" sz="2000" b="1">
                <a:solidFill>
                  <a:schemeClr val="tx1"/>
                </a:solidFill>
                <a:latin typeface="Arial" panose="020B0604020202020204" pitchFamily="34" charset="0"/>
              </a:defRPr>
            </a:lvl3pPr>
            <a:lvl4pPr marL="1600200" indent="-228600">
              <a:spcBef>
                <a:spcPct val="20000"/>
              </a:spcBef>
              <a:buChar char="–"/>
              <a:defRPr kumimoji="1" sz="2000" b="1">
                <a:solidFill>
                  <a:schemeClr val="tx1"/>
                </a:solidFill>
                <a:latin typeface="Arial" panose="020B0604020202020204" pitchFamily="34" charset="0"/>
              </a:defRPr>
            </a:lvl4pPr>
            <a:lvl5pPr marL="2057400" indent="-228600">
              <a:spcBef>
                <a:spcPct val="20000"/>
              </a:spcBef>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chemeClr val="tx1"/>
                </a:solidFill>
                <a:latin typeface="Arial" panose="020B0604020202020204" pitchFamily="34" charset="0"/>
              </a:defRPr>
            </a:lvl9pPr>
          </a:lstStyle>
          <a:p>
            <a:pPr algn="r" eaLnBrk="1" fontAlgn="auto" hangingPunct="1">
              <a:spcBef>
                <a:spcPct val="0"/>
              </a:spcBef>
              <a:spcAft>
                <a:spcPts val="0"/>
              </a:spcAft>
              <a:buClrTx/>
              <a:buSzTx/>
              <a:buFontTx/>
              <a:buNone/>
              <a:defRPr/>
            </a:pPr>
            <a:r>
              <a:rPr kumimoji="0" lang="en-US" sz="1500" kern="0" dirty="0">
                <a:solidFill>
                  <a:srgbClr val="000000"/>
                </a:solidFill>
              </a:rPr>
              <a:t>19</a:t>
            </a:r>
          </a:p>
        </p:txBody>
      </p:sp>
      <p:sp>
        <p:nvSpPr>
          <p:cNvPr id="154" name="Text Box 121">
            <a:extLst>
              <a:ext uri="{FF2B5EF4-FFF2-40B4-BE49-F238E27FC236}">
                <a16:creationId xmlns:a16="http://schemas.microsoft.com/office/drawing/2014/main" id="{9D3420B2-1B01-9010-4EDB-815B8398867E}"/>
              </a:ext>
            </a:extLst>
          </p:cNvPr>
          <p:cNvSpPr txBox="1">
            <a:spLocks noChangeArrowheads="1"/>
          </p:cNvSpPr>
          <p:nvPr/>
        </p:nvSpPr>
        <p:spPr bwMode="auto">
          <a:xfrm>
            <a:off x="8747665" y="5235836"/>
            <a:ext cx="4826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cap="rnd">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2000" b="1">
                <a:solidFill>
                  <a:schemeClr val="tx1"/>
                </a:solidFill>
                <a:latin typeface="Arial" panose="020B0604020202020204" pitchFamily="34" charset="0"/>
              </a:defRPr>
            </a:lvl1pPr>
            <a:lvl2pPr marL="742950" indent="-285750">
              <a:spcBef>
                <a:spcPct val="20000"/>
              </a:spcBef>
              <a:buChar char="–"/>
              <a:defRPr kumimoji="1" sz="2000" b="1">
                <a:solidFill>
                  <a:schemeClr val="tx1"/>
                </a:solidFill>
                <a:latin typeface="Arial" panose="020B0604020202020204" pitchFamily="34" charset="0"/>
              </a:defRPr>
            </a:lvl2pPr>
            <a:lvl3pPr marL="1143000" indent="-228600">
              <a:spcBef>
                <a:spcPct val="20000"/>
              </a:spcBef>
              <a:buChar char="•"/>
              <a:defRPr kumimoji="1" sz="2000" b="1">
                <a:solidFill>
                  <a:schemeClr val="tx1"/>
                </a:solidFill>
                <a:latin typeface="Arial" panose="020B0604020202020204" pitchFamily="34" charset="0"/>
              </a:defRPr>
            </a:lvl3pPr>
            <a:lvl4pPr marL="1600200" indent="-228600">
              <a:spcBef>
                <a:spcPct val="20000"/>
              </a:spcBef>
              <a:buChar char="–"/>
              <a:defRPr kumimoji="1" sz="2000" b="1">
                <a:solidFill>
                  <a:schemeClr val="tx1"/>
                </a:solidFill>
                <a:latin typeface="Arial" panose="020B0604020202020204" pitchFamily="34" charset="0"/>
              </a:defRPr>
            </a:lvl4pPr>
            <a:lvl5pPr marL="2057400" indent="-228600">
              <a:spcBef>
                <a:spcPct val="20000"/>
              </a:spcBef>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chemeClr val="tx1"/>
                </a:solidFill>
                <a:latin typeface="Arial" panose="020B0604020202020204" pitchFamily="34" charset="0"/>
              </a:defRPr>
            </a:lvl9pPr>
          </a:lstStyle>
          <a:p>
            <a:pPr algn="r" eaLnBrk="1" fontAlgn="auto" hangingPunct="1">
              <a:spcBef>
                <a:spcPct val="0"/>
              </a:spcBef>
              <a:spcAft>
                <a:spcPts val="0"/>
              </a:spcAft>
              <a:buClrTx/>
              <a:buSzTx/>
              <a:buFontTx/>
              <a:buNone/>
              <a:defRPr/>
            </a:pPr>
            <a:r>
              <a:rPr kumimoji="0" lang="en-US" sz="1500" kern="0" dirty="0">
                <a:solidFill>
                  <a:srgbClr val="000000"/>
                </a:solidFill>
              </a:rPr>
              <a:t>20</a:t>
            </a:r>
          </a:p>
        </p:txBody>
      </p:sp>
      <p:sp>
        <p:nvSpPr>
          <p:cNvPr id="155" name="Text Box 121">
            <a:extLst>
              <a:ext uri="{FF2B5EF4-FFF2-40B4-BE49-F238E27FC236}">
                <a16:creationId xmlns:a16="http://schemas.microsoft.com/office/drawing/2014/main" id="{AB44C36A-CD1F-C764-A2B0-875CBCF1D8D7}"/>
              </a:ext>
            </a:extLst>
          </p:cNvPr>
          <p:cNvSpPr txBox="1">
            <a:spLocks noChangeArrowheads="1"/>
          </p:cNvSpPr>
          <p:nvPr/>
        </p:nvSpPr>
        <p:spPr bwMode="auto">
          <a:xfrm>
            <a:off x="9665240" y="3678499"/>
            <a:ext cx="48260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cap="rnd">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2000" b="1">
                <a:solidFill>
                  <a:schemeClr val="tx1"/>
                </a:solidFill>
                <a:latin typeface="Arial" panose="020B0604020202020204" pitchFamily="34" charset="0"/>
              </a:defRPr>
            </a:lvl1pPr>
            <a:lvl2pPr marL="742950" indent="-285750">
              <a:spcBef>
                <a:spcPct val="20000"/>
              </a:spcBef>
              <a:buChar char="–"/>
              <a:defRPr kumimoji="1" sz="2000" b="1">
                <a:solidFill>
                  <a:schemeClr val="tx1"/>
                </a:solidFill>
                <a:latin typeface="Arial" panose="020B0604020202020204" pitchFamily="34" charset="0"/>
              </a:defRPr>
            </a:lvl2pPr>
            <a:lvl3pPr marL="1143000" indent="-228600">
              <a:spcBef>
                <a:spcPct val="20000"/>
              </a:spcBef>
              <a:buChar char="•"/>
              <a:defRPr kumimoji="1" sz="2000" b="1">
                <a:solidFill>
                  <a:schemeClr val="tx1"/>
                </a:solidFill>
                <a:latin typeface="Arial" panose="020B0604020202020204" pitchFamily="34" charset="0"/>
              </a:defRPr>
            </a:lvl3pPr>
            <a:lvl4pPr marL="1600200" indent="-228600">
              <a:spcBef>
                <a:spcPct val="20000"/>
              </a:spcBef>
              <a:buChar char="–"/>
              <a:defRPr kumimoji="1" sz="2000" b="1">
                <a:solidFill>
                  <a:schemeClr val="tx1"/>
                </a:solidFill>
                <a:latin typeface="Arial" panose="020B0604020202020204" pitchFamily="34" charset="0"/>
              </a:defRPr>
            </a:lvl4pPr>
            <a:lvl5pPr marL="2057400" indent="-228600">
              <a:spcBef>
                <a:spcPct val="20000"/>
              </a:spcBef>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chemeClr val="tx1"/>
                </a:solidFill>
                <a:latin typeface="Arial" panose="020B0604020202020204" pitchFamily="34" charset="0"/>
              </a:defRPr>
            </a:lvl9pPr>
          </a:lstStyle>
          <a:p>
            <a:pPr algn="r" eaLnBrk="1" fontAlgn="auto" hangingPunct="1">
              <a:spcBef>
                <a:spcPct val="0"/>
              </a:spcBef>
              <a:spcAft>
                <a:spcPts val="0"/>
              </a:spcAft>
              <a:buClrTx/>
              <a:buSzTx/>
              <a:buFontTx/>
              <a:buNone/>
              <a:defRPr/>
            </a:pPr>
            <a:r>
              <a:rPr kumimoji="0" lang="en-US" sz="1500" kern="0" dirty="0">
                <a:solidFill>
                  <a:srgbClr val="000000"/>
                </a:solidFill>
              </a:rPr>
              <a:t>22</a:t>
            </a:r>
          </a:p>
        </p:txBody>
      </p:sp>
      <p:sp>
        <p:nvSpPr>
          <p:cNvPr id="156" name="Text Box 121">
            <a:extLst>
              <a:ext uri="{FF2B5EF4-FFF2-40B4-BE49-F238E27FC236}">
                <a16:creationId xmlns:a16="http://schemas.microsoft.com/office/drawing/2014/main" id="{EAA10B5F-402C-CD79-0C6C-E51DAAC3CA3E}"/>
              </a:ext>
            </a:extLst>
          </p:cNvPr>
          <p:cNvSpPr txBox="1">
            <a:spLocks noChangeArrowheads="1"/>
          </p:cNvSpPr>
          <p:nvPr/>
        </p:nvSpPr>
        <p:spPr bwMode="auto">
          <a:xfrm>
            <a:off x="6001290" y="4380174"/>
            <a:ext cx="461962"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cap="rnd">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2000" b="1">
                <a:solidFill>
                  <a:schemeClr val="tx1"/>
                </a:solidFill>
                <a:latin typeface="Arial" panose="020B0604020202020204" pitchFamily="34" charset="0"/>
              </a:defRPr>
            </a:lvl1pPr>
            <a:lvl2pPr marL="742950" indent="-285750">
              <a:spcBef>
                <a:spcPct val="20000"/>
              </a:spcBef>
              <a:buChar char="–"/>
              <a:defRPr kumimoji="1" sz="2000" b="1">
                <a:solidFill>
                  <a:schemeClr val="tx1"/>
                </a:solidFill>
                <a:latin typeface="Arial" panose="020B0604020202020204" pitchFamily="34" charset="0"/>
              </a:defRPr>
            </a:lvl2pPr>
            <a:lvl3pPr marL="1143000" indent="-228600">
              <a:spcBef>
                <a:spcPct val="20000"/>
              </a:spcBef>
              <a:buChar char="•"/>
              <a:defRPr kumimoji="1" sz="2000" b="1">
                <a:solidFill>
                  <a:schemeClr val="tx1"/>
                </a:solidFill>
                <a:latin typeface="Arial" panose="020B0604020202020204" pitchFamily="34" charset="0"/>
              </a:defRPr>
            </a:lvl3pPr>
            <a:lvl4pPr marL="1600200" indent="-228600">
              <a:spcBef>
                <a:spcPct val="20000"/>
              </a:spcBef>
              <a:buChar char="–"/>
              <a:defRPr kumimoji="1" sz="2000" b="1">
                <a:solidFill>
                  <a:schemeClr val="tx1"/>
                </a:solidFill>
                <a:latin typeface="Arial" panose="020B0604020202020204" pitchFamily="34" charset="0"/>
              </a:defRPr>
            </a:lvl4pPr>
            <a:lvl5pPr marL="2057400" indent="-228600">
              <a:spcBef>
                <a:spcPct val="20000"/>
              </a:spcBef>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chemeClr val="tx1"/>
                </a:solidFill>
                <a:latin typeface="Arial" panose="020B0604020202020204" pitchFamily="34" charset="0"/>
              </a:defRPr>
            </a:lvl9pPr>
          </a:lstStyle>
          <a:p>
            <a:pPr algn="r" eaLnBrk="1" fontAlgn="auto" hangingPunct="1">
              <a:spcBef>
                <a:spcPct val="0"/>
              </a:spcBef>
              <a:spcAft>
                <a:spcPts val="0"/>
              </a:spcAft>
              <a:buClrTx/>
              <a:buSzTx/>
              <a:buFontTx/>
              <a:buNone/>
              <a:defRPr/>
            </a:pPr>
            <a:r>
              <a:rPr kumimoji="0" lang="en-US" sz="1500" kern="0" dirty="0">
                <a:solidFill>
                  <a:srgbClr val="000000"/>
                </a:solidFill>
              </a:rPr>
              <a:t>11</a:t>
            </a:r>
          </a:p>
        </p:txBody>
      </p:sp>
      <p:sp>
        <p:nvSpPr>
          <p:cNvPr id="157" name="Freeform 9">
            <a:extLst>
              <a:ext uri="{FF2B5EF4-FFF2-40B4-BE49-F238E27FC236}">
                <a16:creationId xmlns:a16="http://schemas.microsoft.com/office/drawing/2014/main" id="{CA472E0D-F186-20FA-44F4-6C10B9F5F3CD}"/>
              </a:ext>
            </a:extLst>
          </p:cNvPr>
          <p:cNvSpPr>
            <a:spLocks/>
          </p:cNvSpPr>
          <p:nvPr/>
        </p:nvSpPr>
        <p:spPr bwMode="auto">
          <a:xfrm>
            <a:off x="5872702" y="4194436"/>
            <a:ext cx="923925" cy="971550"/>
          </a:xfrm>
          <a:custGeom>
            <a:avLst/>
            <a:gdLst>
              <a:gd name="T0" fmla="*/ 0 w 923925"/>
              <a:gd name="T1" fmla="*/ 320675 h 971550"/>
              <a:gd name="T2" fmla="*/ 38100 w 923925"/>
              <a:gd name="T3" fmla="*/ 241300 h 971550"/>
              <a:gd name="T4" fmla="*/ 209550 w 923925"/>
              <a:gd name="T5" fmla="*/ 0 h 971550"/>
              <a:gd name="T6" fmla="*/ 339725 w 923925"/>
              <a:gd name="T7" fmla="*/ 3175 h 971550"/>
              <a:gd name="T8" fmla="*/ 419100 w 923925"/>
              <a:gd name="T9" fmla="*/ 31750 h 971550"/>
              <a:gd name="T10" fmla="*/ 415925 w 923925"/>
              <a:gd name="T11" fmla="*/ 117475 h 971550"/>
              <a:gd name="T12" fmla="*/ 495300 w 923925"/>
              <a:gd name="T13" fmla="*/ 161925 h 971550"/>
              <a:gd name="T14" fmla="*/ 622300 w 923925"/>
              <a:gd name="T15" fmla="*/ 317500 h 971550"/>
              <a:gd name="T16" fmla="*/ 669925 w 923925"/>
              <a:gd name="T17" fmla="*/ 320675 h 971550"/>
              <a:gd name="T18" fmla="*/ 923925 w 923925"/>
              <a:gd name="T19" fmla="*/ 530225 h 971550"/>
              <a:gd name="T20" fmla="*/ 838200 w 923925"/>
              <a:gd name="T21" fmla="*/ 695325 h 971550"/>
              <a:gd name="T22" fmla="*/ 666750 w 923925"/>
              <a:gd name="T23" fmla="*/ 727075 h 971550"/>
              <a:gd name="T24" fmla="*/ 628650 w 923925"/>
              <a:gd name="T25" fmla="*/ 971550 h 971550"/>
              <a:gd name="T26" fmla="*/ 422275 w 923925"/>
              <a:gd name="T27" fmla="*/ 939800 h 97155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23925" h="971550">
                <a:moveTo>
                  <a:pt x="0" y="320675"/>
                </a:moveTo>
                <a:lnTo>
                  <a:pt x="38100" y="241300"/>
                </a:lnTo>
                <a:lnTo>
                  <a:pt x="209550" y="0"/>
                </a:lnTo>
                <a:lnTo>
                  <a:pt x="339725" y="3175"/>
                </a:lnTo>
                <a:lnTo>
                  <a:pt x="419100" y="31750"/>
                </a:lnTo>
                <a:lnTo>
                  <a:pt x="415925" y="117475"/>
                </a:lnTo>
                <a:lnTo>
                  <a:pt x="495300" y="161925"/>
                </a:lnTo>
                <a:lnTo>
                  <a:pt x="622300" y="317500"/>
                </a:lnTo>
                <a:lnTo>
                  <a:pt x="669925" y="320675"/>
                </a:lnTo>
                <a:lnTo>
                  <a:pt x="923925" y="530225"/>
                </a:lnTo>
                <a:lnTo>
                  <a:pt x="838200" y="695325"/>
                </a:lnTo>
                <a:lnTo>
                  <a:pt x="666750" y="727075"/>
                </a:lnTo>
                <a:lnTo>
                  <a:pt x="628650" y="971550"/>
                </a:lnTo>
                <a:lnTo>
                  <a:pt x="422275" y="939800"/>
                </a:lnTo>
              </a:path>
            </a:pathLst>
          </a:custGeom>
          <a:noFill/>
          <a:ln w="508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eaLnBrk="1" fontAlgn="auto" hangingPunct="1">
              <a:spcBef>
                <a:spcPts val="0"/>
              </a:spcBef>
              <a:spcAft>
                <a:spcPts val="0"/>
              </a:spcAft>
              <a:defRPr/>
            </a:pPr>
            <a:endParaRPr kumimoji="0" lang="en-US" sz="1800" b="0" kern="0" dirty="0">
              <a:solidFill>
                <a:srgbClr val="3366CC"/>
              </a:solidFill>
            </a:endParaRPr>
          </a:p>
        </p:txBody>
      </p:sp>
      <p:sp>
        <p:nvSpPr>
          <p:cNvPr id="158" name="Freeform 12">
            <a:extLst>
              <a:ext uri="{FF2B5EF4-FFF2-40B4-BE49-F238E27FC236}">
                <a16:creationId xmlns:a16="http://schemas.microsoft.com/office/drawing/2014/main" id="{49E79021-7E57-614A-7781-F81D65ABEC08}"/>
              </a:ext>
            </a:extLst>
          </p:cNvPr>
          <p:cNvSpPr>
            <a:spLocks/>
          </p:cNvSpPr>
          <p:nvPr/>
        </p:nvSpPr>
        <p:spPr bwMode="auto">
          <a:xfrm>
            <a:off x="6537865" y="3435611"/>
            <a:ext cx="1176337" cy="1077913"/>
          </a:xfrm>
          <a:custGeom>
            <a:avLst/>
            <a:gdLst>
              <a:gd name="T0" fmla="*/ 358274 w 1175657"/>
              <a:gd name="T1" fmla="*/ 35078 h 1076803"/>
              <a:gd name="T2" fmla="*/ 403059 w 1175657"/>
              <a:gd name="T3" fmla="*/ 0 h 1076803"/>
              <a:gd name="T4" fmla="*/ 451576 w 1175657"/>
              <a:gd name="T5" fmla="*/ 140313 h 1076803"/>
              <a:gd name="T6" fmla="*/ 571001 w 1175657"/>
              <a:gd name="T7" fmla="*/ 265034 h 1076803"/>
              <a:gd name="T8" fmla="*/ 481430 w 1175657"/>
              <a:gd name="T9" fmla="*/ 307905 h 1076803"/>
              <a:gd name="T10" fmla="*/ 671764 w 1175657"/>
              <a:gd name="T11" fmla="*/ 358574 h 1076803"/>
              <a:gd name="T12" fmla="*/ 977789 w 1175657"/>
              <a:gd name="T13" fmla="*/ 397550 h 1076803"/>
              <a:gd name="T14" fmla="*/ 1112142 w 1175657"/>
              <a:gd name="T15" fmla="*/ 444321 h 1076803"/>
              <a:gd name="T16" fmla="*/ 1242765 w 1175657"/>
              <a:gd name="T17" fmla="*/ 565144 h 1076803"/>
              <a:gd name="T18" fmla="*/ 1153196 w 1175657"/>
              <a:gd name="T19" fmla="*/ 974387 h 1076803"/>
              <a:gd name="T20" fmla="*/ 1056164 w 1175657"/>
              <a:gd name="T21" fmla="*/ 927616 h 1076803"/>
              <a:gd name="T22" fmla="*/ 974057 w 1175657"/>
              <a:gd name="T23" fmla="*/ 795099 h 1076803"/>
              <a:gd name="T24" fmla="*/ 847168 w 1175657"/>
              <a:gd name="T25" fmla="*/ 756123 h 1076803"/>
              <a:gd name="T26" fmla="*/ 709084 w 1175657"/>
              <a:gd name="T27" fmla="*/ 884744 h 1076803"/>
              <a:gd name="T28" fmla="*/ 631846 w 1175657"/>
              <a:gd name="T29" fmla="*/ 976929 h 1076803"/>
              <a:gd name="T30" fmla="*/ 358274 w 1175657"/>
              <a:gd name="T31" fmla="*/ 888643 h 1076803"/>
              <a:gd name="T32" fmla="*/ 182868 w 1175657"/>
              <a:gd name="T33" fmla="*/ 931513 h 1076803"/>
              <a:gd name="T34" fmla="*/ 100763 w 1175657"/>
              <a:gd name="T35" fmla="*/ 1056234 h 1076803"/>
              <a:gd name="T36" fmla="*/ 3722 w 1175657"/>
              <a:gd name="T37" fmla="*/ 1064034 h 1076803"/>
              <a:gd name="T38" fmla="*/ 0 w 1175657"/>
              <a:gd name="T39" fmla="*/ 1188752 h 10768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175657" h="1076803">
                <a:moveTo>
                  <a:pt x="338928" y="31774"/>
                </a:moveTo>
                <a:lnTo>
                  <a:pt x="381294" y="0"/>
                </a:lnTo>
                <a:lnTo>
                  <a:pt x="427191" y="127098"/>
                </a:lnTo>
                <a:lnTo>
                  <a:pt x="540167" y="240074"/>
                </a:lnTo>
                <a:lnTo>
                  <a:pt x="455435" y="278909"/>
                </a:lnTo>
                <a:lnTo>
                  <a:pt x="635490" y="324806"/>
                </a:lnTo>
                <a:lnTo>
                  <a:pt x="924991" y="360111"/>
                </a:lnTo>
                <a:lnTo>
                  <a:pt x="1052089" y="402477"/>
                </a:lnTo>
                <a:lnTo>
                  <a:pt x="1175657" y="511922"/>
                </a:lnTo>
                <a:lnTo>
                  <a:pt x="1090925" y="882625"/>
                </a:lnTo>
                <a:lnTo>
                  <a:pt x="999132" y="840259"/>
                </a:lnTo>
                <a:lnTo>
                  <a:pt x="921461" y="720222"/>
                </a:lnTo>
                <a:lnTo>
                  <a:pt x="801423" y="684917"/>
                </a:lnTo>
                <a:lnTo>
                  <a:pt x="670795" y="801424"/>
                </a:lnTo>
                <a:lnTo>
                  <a:pt x="597726" y="884929"/>
                </a:lnTo>
                <a:lnTo>
                  <a:pt x="338928" y="804955"/>
                </a:lnTo>
                <a:lnTo>
                  <a:pt x="172994" y="843790"/>
                </a:lnTo>
                <a:lnTo>
                  <a:pt x="95323" y="956766"/>
                </a:lnTo>
                <a:lnTo>
                  <a:pt x="3530" y="963827"/>
                </a:lnTo>
                <a:lnTo>
                  <a:pt x="0" y="1076803"/>
                </a:lnTo>
              </a:path>
            </a:pathLst>
          </a:custGeom>
          <a:noFill/>
          <a:ln w="508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eaLnBrk="1" fontAlgn="auto" hangingPunct="1">
              <a:spcBef>
                <a:spcPts val="0"/>
              </a:spcBef>
              <a:spcAft>
                <a:spcPts val="0"/>
              </a:spcAft>
              <a:defRPr/>
            </a:pPr>
            <a:endParaRPr kumimoji="0" lang="en-US" sz="1800" b="0" kern="0" dirty="0">
              <a:solidFill>
                <a:srgbClr val="3366CC"/>
              </a:solidFill>
            </a:endParaRPr>
          </a:p>
        </p:txBody>
      </p:sp>
      <p:sp>
        <p:nvSpPr>
          <p:cNvPr id="159" name="Freeform 14">
            <a:extLst>
              <a:ext uri="{FF2B5EF4-FFF2-40B4-BE49-F238E27FC236}">
                <a16:creationId xmlns:a16="http://schemas.microsoft.com/office/drawing/2014/main" id="{E20F645D-1141-D77F-1243-72016FE50941}"/>
              </a:ext>
            </a:extLst>
          </p:cNvPr>
          <p:cNvSpPr>
            <a:spLocks/>
          </p:cNvSpPr>
          <p:nvPr/>
        </p:nvSpPr>
        <p:spPr bwMode="auto">
          <a:xfrm>
            <a:off x="7209377" y="4234124"/>
            <a:ext cx="581025" cy="971550"/>
          </a:xfrm>
          <a:custGeom>
            <a:avLst/>
            <a:gdLst>
              <a:gd name="T0" fmla="*/ 0 w 582533"/>
              <a:gd name="T1" fmla="*/ 0 h 970888"/>
              <a:gd name="T2" fmla="*/ 101854 w 582533"/>
              <a:gd name="T3" fmla="*/ 90461 h 970888"/>
              <a:gd name="T4" fmla="*/ 74326 w 582533"/>
              <a:gd name="T5" fmla="*/ 139462 h 970888"/>
              <a:gd name="T6" fmla="*/ 104605 w 582533"/>
              <a:gd name="T7" fmla="*/ 177155 h 970888"/>
              <a:gd name="T8" fmla="*/ 77076 w 582533"/>
              <a:gd name="T9" fmla="*/ 433464 h 970888"/>
              <a:gd name="T10" fmla="*/ 165163 w 582533"/>
              <a:gd name="T11" fmla="*/ 399539 h 970888"/>
              <a:gd name="T12" fmla="*/ 264262 w 582533"/>
              <a:gd name="T13" fmla="*/ 433464 h 970888"/>
              <a:gd name="T14" fmla="*/ 294547 w 582533"/>
              <a:gd name="T15" fmla="*/ 527694 h 970888"/>
              <a:gd name="T16" fmla="*/ 267015 w 582533"/>
              <a:gd name="T17" fmla="*/ 569155 h 970888"/>
              <a:gd name="T18" fmla="*/ 366118 w 582533"/>
              <a:gd name="T19" fmla="*/ 648309 h 970888"/>
              <a:gd name="T20" fmla="*/ 429430 w 582533"/>
              <a:gd name="T21" fmla="*/ 614388 h 970888"/>
              <a:gd name="T22" fmla="*/ 454206 w 582533"/>
              <a:gd name="T23" fmla="*/ 648309 h 970888"/>
              <a:gd name="T24" fmla="*/ 319321 w 582533"/>
              <a:gd name="T25" fmla="*/ 784002 h 970888"/>
              <a:gd name="T26" fmla="*/ 261508 w 582533"/>
              <a:gd name="T27" fmla="*/ 821697 h 970888"/>
              <a:gd name="T28" fmla="*/ 258757 w 582533"/>
              <a:gd name="T29" fmla="*/ 1036542 h 97088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82533" h="970888">
                <a:moveTo>
                  <a:pt x="0" y="0"/>
                </a:moveTo>
                <a:lnTo>
                  <a:pt x="130629" y="84732"/>
                </a:lnTo>
                <a:lnTo>
                  <a:pt x="95324" y="130629"/>
                </a:lnTo>
                <a:lnTo>
                  <a:pt x="134159" y="165934"/>
                </a:lnTo>
                <a:lnTo>
                  <a:pt x="98854" y="406008"/>
                </a:lnTo>
                <a:lnTo>
                  <a:pt x="211830" y="374233"/>
                </a:lnTo>
                <a:lnTo>
                  <a:pt x="338928" y="406008"/>
                </a:lnTo>
                <a:lnTo>
                  <a:pt x="377764" y="494270"/>
                </a:lnTo>
                <a:lnTo>
                  <a:pt x="342459" y="533106"/>
                </a:lnTo>
                <a:lnTo>
                  <a:pt x="469557" y="607246"/>
                </a:lnTo>
                <a:lnTo>
                  <a:pt x="550759" y="575472"/>
                </a:lnTo>
                <a:lnTo>
                  <a:pt x="582533" y="607246"/>
                </a:lnTo>
                <a:lnTo>
                  <a:pt x="409538" y="734344"/>
                </a:lnTo>
                <a:lnTo>
                  <a:pt x="335398" y="769649"/>
                </a:lnTo>
                <a:lnTo>
                  <a:pt x="331867" y="970888"/>
                </a:lnTo>
              </a:path>
            </a:pathLst>
          </a:custGeom>
          <a:noFill/>
          <a:ln w="508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eaLnBrk="1" fontAlgn="auto" hangingPunct="1">
              <a:spcBef>
                <a:spcPts val="0"/>
              </a:spcBef>
              <a:spcAft>
                <a:spcPts val="0"/>
              </a:spcAft>
              <a:defRPr/>
            </a:pPr>
            <a:endParaRPr kumimoji="0" lang="en-US" sz="1800" b="0" kern="0" dirty="0">
              <a:solidFill>
                <a:srgbClr val="3366CC"/>
              </a:solidFill>
            </a:endParaRPr>
          </a:p>
        </p:txBody>
      </p:sp>
      <p:sp>
        <p:nvSpPr>
          <p:cNvPr id="160" name="Freeform 15">
            <a:extLst>
              <a:ext uri="{FF2B5EF4-FFF2-40B4-BE49-F238E27FC236}">
                <a16:creationId xmlns:a16="http://schemas.microsoft.com/office/drawing/2014/main" id="{43C41CBD-39E3-0EAA-E100-3ACBBCF6754E}"/>
              </a:ext>
            </a:extLst>
          </p:cNvPr>
          <p:cNvSpPr>
            <a:spLocks/>
          </p:cNvSpPr>
          <p:nvPr/>
        </p:nvSpPr>
        <p:spPr bwMode="auto">
          <a:xfrm>
            <a:off x="7382415" y="2705361"/>
            <a:ext cx="447675" cy="1087438"/>
          </a:xfrm>
          <a:custGeom>
            <a:avLst/>
            <a:gdLst>
              <a:gd name="T0" fmla="*/ 0 w 448374"/>
              <a:gd name="T1" fmla="*/ 0 h 1087394"/>
              <a:gd name="T2" fmla="*/ 252268 w 448374"/>
              <a:gd name="T3" fmla="*/ 81489 h 1087394"/>
              <a:gd name="T4" fmla="*/ 209718 w 448374"/>
              <a:gd name="T5" fmla="*/ 248095 h 1087394"/>
              <a:gd name="T6" fmla="*/ 385991 w 448374"/>
              <a:gd name="T7" fmla="*/ 581229 h 1087394"/>
              <a:gd name="T8" fmla="*/ 288742 w 448374"/>
              <a:gd name="T9" fmla="*/ 687605 h 1087394"/>
              <a:gd name="T10" fmla="*/ 291783 w 448374"/>
              <a:gd name="T11" fmla="*/ 737224 h 1087394"/>
              <a:gd name="T12" fmla="*/ 325217 w 448374"/>
              <a:gd name="T13" fmla="*/ 818714 h 1087394"/>
              <a:gd name="T14" fmla="*/ 255310 w 448374"/>
              <a:gd name="T15" fmla="*/ 825775 h 1087394"/>
              <a:gd name="T16" fmla="*/ 66866 w 448374"/>
              <a:gd name="T17" fmla="*/ 1091618 h 108739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48374" h="1087394">
                <a:moveTo>
                  <a:pt x="0" y="0"/>
                </a:moveTo>
                <a:lnTo>
                  <a:pt x="293031" y="81201"/>
                </a:lnTo>
                <a:lnTo>
                  <a:pt x="243604" y="247135"/>
                </a:lnTo>
                <a:lnTo>
                  <a:pt x="448374" y="579002"/>
                </a:lnTo>
                <a:lnTo>
                  <a:pt x="335397" y="684917"/>
                </a:lnTo>
                <a:lnTo>
                  <a:pt x="338928" y="734344"/>
                </a:lnTo>
                <a:lnTo>
                  <a:pt x="377764" y="815546"/>
                </a:lnTo>
                <a:lnTo>
                  <a:pt x="296562" y="822607"/>
                </a:lnTo>
                <a:lnTo>
                  <a:pt x="77671" y="1087394"/>
                </a:lnTo>
              </a:path>
            </a:pathLst>
          </a:custGeom>
          <a:noFill/>
          <a:ln w="508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eaLnBrk="1" fontAlgn="auto" hangingPunct="1">
              <a:spcBef>
                <a:spcPts val="0"/>
              </a:spcBef>
              <a:spcAft>
                <a:spcPts val="0"/>
              </a:spcAft>
              <a:defRPr/>
            </a:pPr>
            <a:endParaRPr kumimoji="0" lang="en-US" sz="1800" b="0" kern="0" dirty="0">
              <a:solidFill>
                <a:srgbClr val="3366CC"/>
              </a:solidFill>
            </a:endParaRPr>
          </a:p>
        </p:txBody>
      </p:sp>
      <p:sp>
        <p:nvSpPr>
          <p:cNvPr id="161" name="Oval 689">
            <a:extLst>
              <a:ext uri="{FF2B5EF4-FFF2-40B4-BE49-F238E27FC236}">
                <a16:creationId xmlns:a16="http://schemas.microsoft.com/office/drawing/2014/main" id="{10F28B78-F4BC-1AB8-9831-D1315A2CC3BD}"/>
              </a:ext>
            </a:extLst>
          </p:cNvPr>
          <p:cNvSpPr>
            <a:spLocks noChangeArrowheads="1"/>
          </p:cNvSpPr>
          <p:nvPr/>
        </p:nvSpPr>
        <p:spPr bwMode="auto">
          <a:xfrm>
            <a:off x="8111077" y="2767274"/>
            <a:ext cx="146050" cy="128587"/>
          </a:xfrm>
          <a:prstGeom prst="ellipse">
            <a:avLst/>
          </a:prstGeom>
          <a:blipFill dpi="0" rotWithShape="1">
            <a:blip r:embed="rId2"/>
            <a:srcRect/>
            <a:tile tx="0" ty="0" sx="100000" sy="100000" flip="none" algn="tl"/>
          </a:blipFill>
          <a:ln w="12700">
            <a:solidFill>
              <a:srgbClr val="5490A8"/>
            </a:solidFill>
            <a:round/>
            <a:headEnd/>
            <a:tailEnd/>
          </a:ln>
        </p:spPr>
        <p:txBody>
          <a:bodyPr wrap="none" anchor="ctr"/>
          <a:lstStyle>
            <a:lvl1pPr>
              <a:spcBef>
                <a:spcPct val="20000"/>
              </a:spcBef>
              <a:buClr>
                <a:schemeClr val="accent1"/>
              </a:buClr>
              <a:buSzPct val="70000"/>
              <a:buFont typeface="Monotype Sorts" pitchFamily="2" charset="2"/>
              <a:buChar char="n"/>
              <a:defRPr kumimoji="1" sz="2000" b="1">
                <a:solidFill>
                  <a:schemeClr val="tx1"/>
                </a:solidFill>
                <a:latin typeface="Arial" panose="020B0604020202020204" pitchFamily="34" charset="0"/>
              </a:defRPr>
            </a:lvl1pPr>
            <a:lvl2pPr marL="742950" indent="-285750">
              <a:spcBef>
                <a:spcPct val="20000"/>
              </a:spcBef>
              <a:buChar char="–"/>
              <a:defRPr kumimoji="1" sz="2000" b="1">
                <a:solidFill>
                  <a:schemeClr val="tx1"/>
                </a:solidFill>
                <a:latin typeface="Arial" panose="020B0604020202020204" pitchFamily="34" charset="0"/>
              </a:defRPr>
            </a:lvl2pPr>
            <a:lvl3pPr marL="1143000" indent="-228600">
              <a:spcBef>
                <a:spcPct val="20000"/>
              </a:spcBef>
              <a:buChar char="•"/>
              <a:defRPr kumimoji="1" sz="2000" b="1">
                <a:solidFill>
                  <a:schemeClr val="tx1"/>
                </a:solidFill>
                <a:latin typeface="Arial" panose="020B0604020202020204" pitchFamily="34" charset="0"/>
              </a:defRPr>
            </a:lvl3pPr>
            <a:lvl4pPr marL="1600200" indent="-228600">
              <a:spcBef>
                <a:spcPct val="20000"/>
              </a:spcBef>
              <a:buChar char="–"/>
              <a:defRPr kumimoji="1" sz="2000" b="1">
                <a:solidFill>
                  <a:schemeClr val="tx1"/>
                </a:solidFill>
                <a:latin typeface="Arial" panose="020B0604020202020204" pitchFamily="34" charset="0"/>
              </a:defRPr>
            </a:lvl4pPr>
            <a:lvl5pPr marL="2057400" indent="-228600">
              <a:spcBef>
                <a:spcPct val="20000"/>
              </a:spcBef>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chemeClr val="tx1"/>
                </a:solidFill>
                <a:latin typeface="Arial" panose="020B0604020202020204" pitchFamily="34" charset="0"/>
              </a:defRPr>
            </a:lvl9pPr>
          </a:lstStyle>
          <a:p>
            <a:pPr eaLnBrk="1" fontAlgn="auto" hangingPunct="1">
              <a:spcBef>
                <a:spcPct val="0"/>
              </a:spcBef>
              <a:spcAft>
                <a:spcPts val="0"/>
              </a:spcAft>
              <a:buClrTx/>
              <a:buSzTx/>
              <a:buFontTx/>
              <a:buNone/>
              <a:defRPr/>
            </a:pPr>
            <a:endParaRPr kumimoji="0" lang="en-US" sz="2400" b="0" kern="0" dirty="0">
              <a:solidFill>
                <a:srgbClr val="000000"/>
              </a:solidFill>
            </a:endParaRPr>
          </a:p>
        </p:txBody>
      </p:sp>
      <p:sp>
        <p:nvSpPr>
          <p:cNvPr id="162" name="Oval 688">
            <a:extLst>
              <a:ext uri="{FF2B5EF4-FFF2-40B4-BE49-F238E27FC236}">
                <a16:creationId xmlns:a16="http://schemas.microsoft.com/office/drawing/2014/main" id="{EBAD46BF-4FDF-171C-59F9-337F79333FCD}"/>
              </a:ext>
            </a:extLst>
          </p:cNvPr>
          <p:cNvSpPr>
            <a:spLocks noChangeArrowheads="1"/>
          </p:cNvSpPr>
          <p:nvPr/>
        </p:nvSpPr>
        <p:spPr bwMode="auto">
          <a:xfrm>
            <a:off x="8198390" y="2878399"/>
            <a:ext cx="146050" cy="128587"/>
          </a:xfrm>
          <a:prstGeom prst="ellipse">
            <a:avLst/>
          </a:prstGeom>
          <a:blipFill dpi="0" rotWithShape="1">
            <a:blip r:embed="rId2"/>
            <a:srcRect/>
            <a:tile tx="0" ty="0" sx="100000" sy="100000" flip="none" algn="tl"/>
          </a:blipFill>
          <a:ln w="12700">
            <a:solidFill>
              <a:srgbClr val="5490A8"/>
            </a:solidFill>
            <a:round/>
            <a:headEnd/>
            <a:tailEnd/>
          </a:ln>
        </p:spPr>
        <p:txBody>
          <a:bodyPr wrap="none" anchor="ctr"/>
          <a:lstStyle>
            <a:lvl1pPr>
              <a:spcBef>
                <a:spcPct val="20000"/>
              </a:spcBef>
              <a:buClr>
                <a:schemeClr val="accent1"/>
              </a:buClr>
              <a:buSzPct val="70000"/>
              <a:buFont typeface="Monotype Sorts" pitchFamily="2" charset="2"/>
              <a:buChar char="n"/>
              <a:defRPr kumimoji="1" sz="2000" b="1">
                <a:solidFill>
                  <a:schemeClr val="tx1"/>
                </a:solidFill>
                <a:latin typeface="Arial" panose="020B0604020202020204" pitchFamily="34" charset="0"/>
              </a:defRPr>
            </a:lvl1pPr>
            <a:lvl2pPr marL="742950" indent="-285750">
              <a:spcBef>
                <a:spcPct val="20000"/>
              </a:spcBef>
              <a:buChar char="–"/>
              <a:defRPr kumimoji="1" sz="2000" b="1">
                <a:solidFill>
                  <a:schemeClr val="tx1"/>
                </a:solidFill>
                <a:latin typeface="Arial" panose="020B0604020202020204" pitchFamily="34" charset="0"/>
              </a:defRPr>
            </a:lvl2pPr>
            <a:lvl3pPr marL="1143000" indent="-228600">
              <a:spcBef>
                <a:spcPct val="20000"/>
              </a:spcBef>
              <a:buChar char="•"/>
              <a:defRPr kumimoji="1" sz="2000" b="1">
                <a:solidFill>
                  <a:schemeClr val="tx1"/>
                </a:solidFill>
                <a:latin typeface="Arial" panose="020B0604020202020204" pitchFamily="34" charset="0"/>
              </a:defRPr>
            </a:lvl3pPr>
            <a:lvl4pPr marL="1600200" indent="-228600">
              <a:spcBef>
                <a:spcPct val="20000"/>
              </a:spcBef>
              <a:buChar char="–"/>
              <a:defRPr kumimoji="1" sz="2000" b="1">
                <a:solidFill>
                  <a:schemeClr val="tx1"/>
                </a:solidFill>
                <a:latin typeface="Arial" panose="020B0604020202020204" pitchFamily="34" charset="0"/>
              </a:defRPr>
            </a:lvl4pPr>
            <a:lvl5pPr marL="2057400" indent="-228600">
              <a:spcBef>
                <a:spcPct val="20000"/>
              </a:spcBef>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chemeClr val="tx1"/>
                </a:solidFill>
                <a:latin typeface="Arial" panose="020B0604020202020204" pitchFamily="34" charset="0"/>
              </a:defRPr>
            </a:lvl9pPr>
          </a:lstStyle>
          <a:p>
            <a:pPr eaLnBrk="1" fontAlgn="auto" hangingPunct="1">
              <a:spcBef>
                <a:spcPct val="0"/>
              </a:spcBef>
              <a:spcAft>
                <a:spcPts val="0"/>
              </a:spcAft>
              <a:buClrTx/>
              <a:buSzTx/>
              <a:buFontTx/>
              <a:buNone/>
              <a:defRPr/>
            </a:pPr>
            <a:endParaRPr kumimoji="0" lang="en-US" sz="2400" b="0" kern="0" dirty="0">
              <a:solidFill>
                <a:srgbClr val="000000"/>
              </a:solidFill>
            </a:endParaRPr>
          </a:p>
        </p:txBody>
      </p:sp>
      <p:sp>
        <p:nvSpPr>
          <p:cNvPr id="163" name="Freeform 22">
            <a:extLst>
              <a:ext uri="{FF2B5EF4-FFF2-40B4-BE49-F238E27FC236}">
                <a16:creationId xmlns:a16="http://schemas.microsoft.com/office/drawing/2014/main" id="{CE395140-AF41-9E74-A641-DE250F292947}"/>
              </a:ext>
            </a:extLst>
          </p:cNvPr>
          <p:cNvSpPr>
            <a:spLocks/>
          </p:cNvSpPr>
          <p:nvPr/>
        </p:nvSpPr>
        <p:spPr bwMode="auto">
          <a:xfrm>
            <a:off x="8106315" y="4599249"/>
            <a:ext cx="642937" cy="288925"/>
          </a:xfrm>
          <a:custGeom>
            <a:avLst/>
            <a:gdLst>
              <a:gd name="T0" fmla="*/ 642937 w 642937"/>
              <a:gd name="T1" fmla="*/ 0 h 288132"/>
              <a:gd name="T2" fmla="*/ 471487 w 642937"/>
              <a:gd name="T3" fmla="*/ 5869 h 288132"/>
              <a:gd name="T4" fmla="*/ 433387 w 642937"/>
              <a:gd name="T5" fmla="*/ 93902 h 288132"/>
              <a:gd name="T6" fmla="*/ 534193 w 642937"/>
              <a:gd name="T7" fmla="*/ 302274 h 288132"/>
              <a:gd name="T8" fmla="*/ 438150 w 642937"/>
              <a:gd name="T9" fmla="*/ 355064 h 288132"/>
              <a:gd name="T10" fmla="*/ 400050 w 642937"/>
              <a:gd name="T11" fmla="*/ 264097 h 288132"/>
              <a:gd name="T12" fmla="*/ 111918 w 642937"/>
              <a:gd name="T13" fmla="*/ 202475 h 288132"/>
              <a:gd name="T14" fmla="*/ 0 w 642937"/>
              <a:gd name="T15" fmla="*/ 319846 h 28813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42937" h="288132">
                <a:moveTo>
                  <a:pt x="642937" y="0"/>
                </a:moveTo>
                <a:lnTo>
                  <a:pt x="471487" y="4763"/>
                </a:lnTo>
                <a:lnTo>
                  <a:pt x="433387" y="76200"/>
                </a:lnTo>
                <a:lnTo>
                  <a:pt x="534193" y="245295"/>
                </a:lnTo>
                <a:lnTo>
                  <a:pt x="438150" y="288132"/>
                </a:lnTo>
                <a:lnTo>
                  <a:pt x="400050" y="214313"/>
                </a:lnTo>
                <a:lnTo>
                  <a:pt x="111918" y="164307"/>
                </a:lnTo>
                <a:lnTo>
                  <a:pt x="0" y="259557"/>
                </a:lnTo>
              </a:path>
            </a:pathLst>
          </a:custGeom>
          <a:noFill/>
          <a:ln w="508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eaLnBrk="1" fontAlgn="auto" hangingPunct="1">
              <a:spcBef>
                <a:spcPts val="0"/>
              </a:spcBef>
              <a:spcAft>
                <a:spcPts val="0"/>
              </a:spcAft>
              <a:defRPr/>
            </a:pPr>
            <a:endParaRPr kumimoji="0" lang="en-US" sz="1800" b="0" kern="0" dirty="0">
              <a:solidFill>
                <a:srgbClr val="3366CC"/>
              </a:solidFill>
            </a:endParaRPr>
          </a:p>
        </p:txBody>
      </p:sp>
      <p:sp>
        <p:nvSpPr>
          <p:cNvPr id="164" name="Freeform 23">
            <a:extLst>
              <a:ext uri="{FF2B5EF4-FFF2-40B4-BE49-F238E27FC236}">
                <a16:creationId xmlns:a16="http://schemas.microsoft.com/office/drawing/2014/main" id="{16BE9D50-EB3A-C445-F018-D26668F1381A}"/>
              </a:ext>
            </a:extLst>
          </p:cNvPr>
          <p:cNvSpPr>
            <a:spLocks/>
          </p:cNvSpPr>
          <p:nvPr/>
        </p:nvSpPr>
        <p:spPr bwMode="auto">
          <a:xfrm>
            <a:off x="7791990" y="4835786"/>
            <a:ext cx="225425" cy="90488"/>
          </a:xfrm>
          <a:custGeom>
            <a:avLst/>
            <a:gdLst>
              <a:gd name="T0" fmla="*/ 0 w 226218"/>
              <a:gd name="T1" fmla="*/ 0 h 90488"/>
              <a:gd name="T2" fmla="*/ 93488 w 226218"/>
              <a:gd name="T3" fmla="*/ 90488 h 90488"/>
              <a:gd name="T4" fmla="*/ 161482 w 226218"/>
              <a:gd name="T5" fmla="*/ 90488 h 90488"/>
              <a:gd name="T6" fmla="*/ 0 60000 65536"/>
              <a:gd name="T7" fmla="*/ 0 60000 65536"/>
              <a:gd name="T8" fmla="*/ 0 60000 65536"/>
            </a:gdLst>
            <a:ahLst/>
            <a:cxnLst>
              <a:cxn ang="T6">
                <a:pos x="T0" y="T1"/>
              </a:cxn>
              <a:cxn ang="T7">
                <a:pos x="T2" y="T3"/>
              </a:cxn>
              <a:cxn ang="T8">
                <a:pos x="T4" y="T5"/>
              </a:cxn>
            </a:cxnLst>
            <a:rect l="0" t="0" r="r" b="b"/>
            <a:pathLst>
              <a:path w="226218" h="90488">
                <a:moveTo>
                  <a:pt x="0" y="0"/>
                </a:moveTo>
                <a:lnTo>
                  <a:pt x="130968" y="90488"/>
                </a:lnTo>
                <a:lnTo>
                  <a:pt x="226218" y="90488"/>
                </a:lnTo>
              </a:path>
            </a:pathLst>
          </a:custGeom>
          <a:noFill/>
          <a:ln w="508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eaLnBrk="1" fontAlgn="auto" hangingPunct="1">
              <a:spcBef>
                <a:spcPts val="0"/>
              </a:spcBef>
              <a:spcAft>
                <a:spcPts val="0"/>
              </a:spcAft>
              <a:defRPr/>
            </a:pPr>
            <a:endParaRPr kumimoji="0" lang="en-US" sz="1800" b="0" kern="0" dirty="0">
              <a:solidFill>
                <a:srgbClr val="3366CC"/>
              </a:solidFill>
            </a:endParaRPr>
          </a:p>
        </p:txBody>
      </p:sp>
      <p:sp>
        <p:nvSpPr>
          <p:cNvPr id="165" name="Rectangle 16">
            <a:extLst>
              <a:ext uri="{FF2B5EF4-FFF2-40B4-BE49-F238E27FC236}">
                <a16:creationId xmlns:a16="http://schemas.microsoft.com/office/drawing/2014/main" id="{499C2622-0674-9A4D-B1E3-4C26FC47BC3C}"/>
              </a:ext>
            </a:extLst>
          </p:cNvPr>
          <p:cNvSpPr txBox="1">
            <a:spLocks noChangeArrowheads="1"/>
          </p:cNvSpPr>
          <p:nvPr/>
        </p:nvSpPr>
        <p:spPr bwMode="auto">
          <a:xfrm>
            <a:off x="1911890" y="874974"/>
            <a:ext cx="8385175"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600" b="0" dirty="0">
                <a:solidFill>
                  <a:srgbClr val="3C5973"/>
                </a:solidFill>
                <a:latin typeface="Lato" panose="020F0502020204030203" pitchFamily="34" charset="0"/>
                <a:cs typeface="Calibri" panose="020F0502020204030204" pitchFamily="34" charset="0"/>
              </a:rPr>
              <a:t>By Organizational Structure</a:t>
            </a:r>
          </a:p>
        </p:txBody>
      </p:sp>
      <p:sp>
        <p:nvSpPr>
          <p:cNvPr id="166" name="Rectangle 150" descr="Cork">
            <a:extLst>
              <a:ext uri="{FF2B5EF4-FFF2-40B4-BE49-F238E27FC236}">
                <a16:creationId xmlns:a16="http://schemas.microsoft.com/office/drawing/2014/main" id="{CB09FF06-0085-3C3E-C104-8EA661066908}"/>
              </a:ext>
            </a:extLst>
          </p:cNvPr>
          <p:cNvSpPr>
            <a:spLocks noChangeArrowheads="1"/>
          </p:cNvSpPr>
          <p:nvPr/>
        </p:nvSpPr>
        <p:spPr bwMode="auto">
          <a:xfrm>
            <a:off x="1872202" y="2749811"/>
            <a:ext cx="533400" cy="381000"/>
          </a:xfrm>
          <a:prstGeom prst="rect">
            <a:avLst/>
          </a:prstGeom>
          <a:blipFill dpi="0" rotWithShape="0">
            <a:blip r:embed="rId2"/>
            <a:srcRect/>
            <a:tile tx="0" ty="0" sx="100000" sy="100000" flip="none" algn="tl"/>
          </a:blipFill>
          <a:ln w="76200" cap="rnd">
            <a:solidFill>
              <a:srgbClr val="00002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1800" dirty="0">
              <a:solidFill>
                <a:srgbClr val="3366CC"/>
              </a:solidFill>
              <a:cs typeface="Calibri" panose="020F0502020204030204" pitchFamily="34" charset="0"/>
            </a:endParaRPr>
          </a:p>
        </p:txBody>
      </p:sp>
      <p:sp>
        <p:nvSpPr>
          <p:cNvPr id="167" name="Rectangle 151">
            <a:extLst>
              <a:ext uri="{FF2B5EF4-FFF2-40B4-BE49-F238E27FC236}">
                <a16:creationId xmlns:a16="http://schemas.microsoft.com/office/drawing/2014/main" id="{942CDE25-0261-99B8-0E76-EBCC357BCC74}"/>
              </a:ext>
            </a:extLst>
          </p:cNvPr>
          <p:cNvSpPr>
            <a:spLocks noChangeArrowheads="1"/>
          </p:cNvSpPr>
          <p:nvPr/>
        </p:nvSpPr>
        <p:spPr bwMode="auto">
          <a:xfrm>
            <a:off x="1872202" y="1683011"/>
            <a:ext cx="533400" cy="381000"/>
          </a:xfrm>
          <a:prstGeom prst="rect">
            <a:avLst/>
          </a:prstGeom>
          <a:solidFill>
            <a:srgbClr val="66FF99"/>
          </a:solidFill>
          <a:ln w="76200" cap="rnd">
            <a:solidFill>
              <a:srgbClr val="00002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1800" dirty="0">
              <a:solidFill>
                <a:srgbClr val="3366CC"/>
              </a:solidFill>
              <a:cs typeface="Calibri" panose="020F0502020204030204" pitchFamily="34" charset="0"/>
            </a:endParaRPr>
          </a:p>
        </p:txBody>
      </p:sp>
      <p:sp>
        <p:nvSpPr>
          <p:cNvPr id="168" name="Rectangle 152">
            <a:extLst>
              <a:ext uri="{FF2B5EF4-FFF2-40B4-BE49-F238E27FC236}">
                <a16:creationId xmlns:a16="http://schemas.microsoft.com/office/drawing/2014/main" id="{A8AD7510-B915-9AA1-3F87-854B9EAA7501}"/>
              </a:ext>
            </a:extLst>
          </p:cNvPr>
          <p:cNvSpPr>
            <a:spLocks noChangeArrowheads="1"/>
          </p:cNvSpPr>
          <p:nvPr/>
        </p:nvSpPr>
        <p:spPr bwMode="auto">
          <a:xfrm>
            <a:off x="1872202" y="2216411"/>
            <a:ext cx="533400" cy="381000"/>
          </a:xfrm>
          <a:prstGeom prst="rect">
            <a:avLst/>
          </a:prstGeom>
          <a:solidFill>
            <a:srgbClr val="FFFF99"/>
          </a:solidFill>
          <a:ln w="76200" cap="rnd">
            <a:solidFill>
              <a:srgbClr val="00002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1800" dirty="0">
              <a:solidFill>
                <a:srgbClr val="3366CC"/>
              </a:solidFill>
              <a:cs typeface="Calibri" panose="020F0502020204030204" pitchFamily="34" charset="0"/>
            </a:endParaRPr>
          </a:p>
        </p:txBody>
      </p:sp>
      <p:sp>
        <p:nvSpPr>
          <p:cNvPr id="169" name="Rectangle 153">
            <a:extLst>
              <a:ext uri="{FF2B5EF4-FFF2-40B4-BE49-F238E27FC236}">
                <a16:creationId xmlns:a16="http://schemas.microsoft.com/office/drawing/2014/main" id="{15D98C04-F26A-E9EB-06D4-58D7D26E7D1B}"/>
              </a:ext>
            </a:extLst>
          </p:cNvPr>
          <p:cNvSpPr>
            <a:spLocks noChangeArrowheads="1"/>
          </p:cNvSpPr>
          <p:nvPr/>
        </p:nvSpPr>
        <p:spPr bwMode="auto">
          <a:xfrm>
            <a:off x="1872202" y="3283211"/>
            <a:ext cx="533400" cy="381000"/>
          </a:xfrm>
          <a:prstGeom prst="rect">
            <a:avLst/>
          </a:prstGeom>
          <a:solidFill>
            <a:srgbClr val="3366FF"/>
          </a:solidFill>
          <a:ln w="76200" cap="rnd">
            <a:solidFill>
              <a:srgbClr val="00002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1800" dirty="0">
              <a:solidFill>
                <a:srgbClr val="3366CC"/>
              </a:solidFill>
              <a:cs typeface="Calibri" panose="020F0502020204030204" pitchFamily="34" charset="0"/>
            </a:endParaRPr>
          </a:p>
        </p:txBody>
      </p:sp>
      <p:sp>
        <p:nvSpPr>
          <p:cNvPr id="170" name="Text Box 154">
            <a:extLst>
              <a:ext uri="{FF2B5EF4-FFF2-40B4-BE49-F238E27FC236}">
                <a16:creationId xmlns:a16="http://schemas.microsoft.com/office/drawing/2014/main" id="{E2481DF4-C964-AE42-FCBC-556BE83E479C}"/>
              </a:ext>
            </a:extLst>
          </p:cNvPr>
          <p:cNvSpPr txBox="1">
            <a:spLocks noChangeArrowheads="1"/>
          </p:cNvSpPr>
          <p:nvPr/>
        </p:nvSpPr>
        <p:spPr bwMode="auto">
          <a:xfrm>
            <a:off x="2405602" y="1683011"/>
            <a:ext cx="230505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cap="rnd">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kumimoji="0" lang="en-US" altLang="en-US" sz="1800" dirty="0">
                <a:solidFill>
                  <a:srgbClr val="000000"/>
                </a:solidFill>
                <a:cs typeface="Calibri" panose="020F0502020204030204" pitchFamily="34" charset="0"/>
              </a:rPr>
              <a:t>(14) Private, nonprofit</a:t>
            </a:r>
          </a:p>
        </p:txBody>
      </p:sp>
      <p:sp>
        <p:nvSpPr>
          <p:cNvPr id="171" name="Text Box 155">
            <a:extLst>
              <a:ext uri="{FF2B5EF4-FFF2-40B4-BE49-F238E27FC236}">
                <a16:creationId xmlns:a16="http://schemas.microsoft.com/office/drawing/2014/main" id="{324B1B69-E3ED-5975-B2CE-E59A948EB406}"/>
              </a:ext>
            </a:extLst>
          </p:cNvPr>
          <p:cNvSpPr txBox="1">
            <a:spLocks noChangeArrowheads="1"/>
          </p:cNvSpPr>
          <p:nvPr/>
        </p:nvSpPr>
        <p:spPr bwMode="auto">
          <a:xfrm>
            <a:off x="2405602" y="2216411"/>
            <a:ext cx="28321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cap="rnd">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kumimoji="0" lang="en-US" altLang="en-US" sz="1800" dirty="0">
                <a:solidFill>
                  <a:srgbClr val="000000"/>
                </a:solidFill>
                <a:cs typeface="Calibri" panose="020F0502020204030204" pitchFamily="34" charset="0"/>
              </a:rPr>
              <a:t>(5) Joint-exercise-of-powers</a:t>
            </a:r>
          </a:p>
        </p:txBody>
      </p:sp>
      <p:sp>
        <p:nvSpPr>
          <p:cNvPr id="172" name="Text Box 156">
            <a:extLst>
              <a:ext uri="{FF2B5EF4-FFF2-40B4-BE49-F238E27FC236}">
                <a16:creationId xmlns:a16="http://schemas.microsoft.com/office/drawing/2014/main" id="{E204AE08-4B11-417C-7AE4-72893866BD91}"/>
              </a:ext>
            </a:extLst>
          </p:cNvPr>
          <p:cNvSpPr txBox="1">
            <a:spLocks noChangeArrowheads="1"/>
          </p:cNvSpPr>
          <p:nvPr/>
        </p:nvSpPr>
        <p:spPr bwMode="auto">
          <a:xfrm>
            <a:off x="2405602" y="3283211"/>
            <a:ext cx="314325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cap="rnd">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kumimoji="0" lang="en-US" altLang="en-US" sz="1800" dirty="0">
                <a:solidFill>
                  <a:srgbClr val="000000"/>
                </a:solidFill>
                <a:cs typeface="Calibri" panose="020F0502020204030204" pitchFamily="34" charset="0"/>
              </a:rPr>
              <a:t>(1) Community Services Board</a:t>
            </a:r>
          </a:p>
        </p:txBody>
      </p:sp>
      <p:sp>
        <p:nvSpPr>
          <p:cNvPr id="173" name="Text Box 157">
            <a:extLst>
              <a:ext uri="{FF2B5EF4-FFF2-40B4-BE49-F238E27FC236}">
                <a16:creationId xmlns:a16="http://schemas.microsoft.com/office/drawing/2014/main" id="{C3036AA9-C855-E6BE-4671-7D2850356004}"/>
              </a:ext>
            </a:extLst>
          </p:cNvPr>
          <p:cNvSpPr txBox="1">
            <a:spLocks noChangeArrowheads="1"/>
          </p:cNvSpPr>
          <p:nvPr/>
        </p:nvSpPr>
        <p:spPr bwMode="auto">
          <a:xfrm>
            <a:off x="2405602" y="2749811"/>
            <a:ext cx="3449638"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cap="rnd">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kumimoji="0" lang="en-US" altLang="en-US" sz="1800" dirty="0">
                <a:solidFill>
                  <a:srgbClr val="000000"/>
                </a:solidFill>
                <a:cs typeface="Calibri" panose="020F0502020204030204" pitchFamily="34" charset="0"/>
              </a:rPr>
              <a:t>(5) Northern VA local Government</a:t>
            </a:r>
          </a:p>
        </p:txBody>
      </p:sp>
      <p:sp>
        <p:nvSpPr>
          <p:cNvPr id="174" name="Text Box 121">
            <a:extLst>
              <a:ext uri="{FF2B5EF4-FFF2-40B4-BE49-F238E27FC236}">
                <a16:creationId xmlns:a16="http://schemas.microsoft.com/office/drawing/2014/main" id="{D6D3DE8B-324D-535E-384A-5082ABE3D237}"/>
              </a:ext>
            </a:extLst>
          </p:cNvPr>
          <p:cNvSpPr txBox="1">
            <a:spLocks noChangeArrowheads="1"/>
          </p:cNvSpPr>
          <p:nvPr/>
        </p:nvSpPr>
        <p:spPr bwMode="auto">
          <a:xfrm>
            <a:off x="7436390" y="2424374"/>
            <a:ext cx="4953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cap="rnd">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2000" b="1">
                <a:solidFill>
                  <a:schemeClr val="tx1"/>
                </a:solidFill>
                <a:latin typeface="Arial" panose="020B0604020202020204" pitchFamily="34" charset="0"/>
              </a:defRPr>
            </a:lvl1pPr>
            <a:lvl2pPr marL="742950" indent="-285750">
              <a:spcBef>
                <a:spcPct val="20000"/>
              </a:spcBef>
              <a:buChar char="–"/>
              <a:defRPr kumimoji="1" sz="2000" b="1">
                <a:solidFill>
                  <a:schemeClr val="tx1"/>
                </a:solidFill>
                <a:latin typeface="Arial" panose="020B0604020202020204" pitchFamily="34" charset="0"/>
              </a:defRPr>
            </a:lvl2pPr>
            <a:lvl3pPr marL="1143000" indent="-228600">
              <a:spcBef>
                <a:spcPct val="20000"/>
              </a:spcBef>
              <a:buChar char="•"/>
              <a:defRPr kumimoji="1" sz="2000" b="1">
                <a:solidFill>
                  <a:schemeClr val="tx1"/>
                </a:solidFill>
                <a:latin typeface="Arial" panose="020B0604020202020204" pitchFamily="34" charset="0"/>
              </a:defRPr>
            </a:lvl3pPr>
            <a:lvl4pPr marL="1600200" indent="-228600">
              <a:spcBef>
                <a:spcPct val="20000"/>
              </a:spcBef>
              <a:buChar char="–"/>
              <a:defRPr kumimoji="1" sz="2000" b="1">
                <a:solidFill>
                  <a:schemeClr val="tx1"/>
                </a:solidFill>
                <a:latin typeface="Arial" panose="020B0604020202020204" pitchFamily="34" charset="0"/>
              </a:defRPr>
            </a:lvl4pPr>
            <a:lvl5pPr marL="2057400" indent="-228600">
              <a:spcBef>
                <a:spcPct val="20000"/>
              </a:spcBef>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chemeClr val="tx1"/>
                </a:solidFill>
                <a:latin typeface="Arial" panose="020B0604020202020204" pitchFamily="34" charset="0"/>
              </a:defRPr>
            </a:lvl9pPr>
          </a:lstStyle>
          <a:p>
            <a:pPr algn="r" eaLnBrk="1" fontAlgn="auto" hangingPunct="1">
              <a:spcBef>
                <a:spcPct val="0"/>
              </a:spcBef>
              <a:spcAft>
                <a:spcPts val="0"/>
              </a:spcAft>
              <a:buClrTx/>
              <a:buSzTx/>
              <a:buFontTx/>
              <a:buNone/>
              <a:defRPr/>
            </a:pPr>
            <a:r>
              <a:rPr kumimoji="0" lang="en-US" sz="1500" kern="0" dirty="0">
                <a:solidFill>
                  <a:srgbClr val="000000"/>
                </a:solidFill>
              </a:rPr>
              <a:t>8D</a:t>
            </a:r>
          </a:p>
        </p:txBody>
      </p:sp>
      <p:sp>
        <p:nvSpPr>
          <p:cNvPr id="175" name="Text Box 121">
            <a:extLst>
              <a:ext uri="{FF2B5EF4-FFF2-40B4-BE49-F238E27FC236}">
                <a16:creationId xmlns:a16="http://schemas.microsoft.com/office/drawing/2014/main" id="{724D2B11-5903-2D50-E54E-71959BC8ED24}"/>
              </a:ext>
            </a:extLst>
          </p:cNvPr>
          <p:cNvSpPr txBox="1">
            <a:spLocks noChangeArrowheads="1"/>
          </p:cNvSpPr>
          <p:nvPr/>
        </p:nvSpPr>
        <p:spPr bwMode="auto">
          <a:xfrm>
            <a:off x="8785765" y="4780224"/>
            <a:ext cx="4826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2000" b="1">
                <a:solidFill>
                  <a:schemeClr val="tx1"/>
                </a:solidFill>
                <a:latin typeface="Arial" panose="020B0604020202020204" pitchFamily="34" charset="0"/>
              </a:defRPr>
            </a:lvl1pPr>
            <a:lvl2pPr marL="742950" indent="-285750">
              <a:spcBef>
                <a:spcPct val="20000"/>
              </a:spcBef>
              <a:buChar char="–"/>
              <a:defRPr kumimoji="1" sz="2000" b="1">
                <a:solidFill>
                  <a:schemeClr val="tx1"/>
                </a:solidFill>
                <a:latin typeface="Arial" panose="020B0604020202020204" pitchFamily="34" charset="0"/>
              </a:defRPr>
            </a:lvl2pPr>
            <a:lvl3pPr marL="1143000" indent="-228600">
              <a:spcBef>
                <a:spcPct val="20000"/>
              </a:spcBef>
              <a:buChar char="•"/>
              <a:defRPr kumimoji="1" sz="2000" b="1">
                <a:solidFill>
                  <a:schemeClr val="tx1"/>
                </a:solidFill>
                <a:latin typeface="Arial" panose="020B0604020202020204" pitchFamily="34" charset="0"/>
              </a:defRPr>
            </a:lvl3pPr>
            <a:lvl4pPr marL="1600200" indent="-228600">
              <a:spcBef>
                <a:spcPct val="20000"/>
              </a:spcBef>
              <a:buChar char="–"/>
              <a:defRPr kumimoji="1" sz="2000" b="1">
                <a:solidFill>
                  <a:schemeClr val="tx1"/>
                </a:solidFill>
                <a:latin typeface="Arial" panose="020B0604020202020204" pitchFamily="34" charset="0"/>
              </a:defRPr>
            </a:lvl4pPr>
            <a:lvl5pPr marL="2057400" indent="-228600">
              <a:spcBef>
                <a:spcPct val="20000"/>
              </a:spcBef>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chemeClr val="tx1"/>
                </a:solidFill>
                <a:latin typeface="Arial" panose="020B0604020202020204" pitchFamily="34" charset="0"/>
              </a:defRPr>
            </a:lvl9pPr>
          </a:lstStyle>
          <a:p>
            <a:pPr algn="r" eaLnBrk="1" fontAlgn="auto" hangingPunct="1">
              <a:spcBef>
                <a:spcPct val="0"/>
              </a:spcBef>
              <a:spcAft>
                <a:spcPts val="0"/>
              </a:spcAft>
              <a:buClrTx/>
              <a:buSzTx/>
              <a:buFontTx/>
              <a:buNone/>
              <a:defRPr/>
            </a:pPr>
            <a:r>
              <a:rPr kumimoji="0" lang="en-US" sz="1500" kern="0" dirty="0">
                <a:solidFill>
                  <a:srgbClr val="000000"/>
                </a:solidFill>
              </a:rPr>
              <a:t>21</a:t>
            </a:r>
          </a:p>
        </p:txBody>
      </p:sp>
      <p:sp>
        <p:nvSpPr>
          <p:cNvPr id="176" name="Freeform 1">
            <a:extLst>
              <a:ext uri="{FF2B5EF4-FFF2-40B4-BE49-F238E27FC236}">
                <a16:creationId xmlns:a16="http://schemas.microsoft.com/office/drawing/2014/main" id="{D4D9FD22-7541-1C49-7087-20850C64082C}"/>
              </a:ext>
            </a:extLst>
          </p:cNvPr>
          <p:cNvSpPr>
            <a:spLocks/>
          </p:cNvSpPr>
          <p:nvPr/>
        </p:nvSpPr>
        <p:spPr bwMode="auto">
          <a:xfrm>
            <a:off x="2748502" y="4994536"/>
            <a:ext cx="254000" cy="749300"/>
          </a:xfrm>
          <a:custGeom>
            <a:avLst/>
            <a:gdLst>
              <a:gd name="T0" fmla="*/ 0 w 254000"/>
              <a:gd name="T1" fmla="*/ 0 h 749300"/>
              <a:gd name="T2" fmla="*/ 6350 w 254000"/>
              <a:gd name="T3" fmla="*/ 95250 h 749300"/>
              <a:gd name="T4" fmla="*/ 171450 w 254000"/>
              <a:gd name="T5" fmla="*/ 298450 h 749300"/>
              <a:gd name="T6" fmla="*/ 215900 w 254000"/>
              <a:gd name="T7" fmla="*/ 260350 h 749300"/>
              <a:gd name="T8" fmla="*/ 254000 w 254000"/>
              <a:gd name="T9" fmla="*/ 374650 h 749300"/>
              <a:gd name="T10" fmla="*/ 120650 w 254000"/>
              <a:gd name="T11" fmla="*/ 381000 h 749300"/>
              <a:gd name="T12" fmla="*/ 215900 w 254000"/>
              <a:gd name="T13" fmla="*/ 590550 h 749300"/>
              <a:gd name="T14" fmla="*/ 247650 w 254000"/>
              <a:gd name="T15" fmla="*/ 749300 h 7493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54000" h="749300">
                <a:moveTo>
                  <a:pt x="0" y="0"/>
                </a:moveTo>
                <a:lnTo>
                  <a:pt x="6350" y="95250"/>
                </a:lnTo>
                <a:lnTo>
                  <a:pt x="171450" y="298450"/>
                </a:lnTo>
                <a:lnTo>
                  <a:pt x="215900" y="260350"/>
                </a:lnTo>
                <a:lnTo>
                  <a:pt x="254000" y="374650"/>
                </a:lnTo>
                <a:lnTo>
                  <a:pt x="120650" y="381000"/>
                </a:lnTo>
                <a:lnTo>
                  <a:pt x="215900" y="590550"/>
                </a:lnTo>
                <a:lnTo>
                  <a:pt x="247650" y="749300"/>
                </a:lnTo>
              </a:path>
            </a:pathLst>
          </a:custGeom>
          <a:noFill/>
          <a:ln w="508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eaLnBrk="1" fontAlgn="auto" hangingPunct="1">
              <a:spcBef>
                <a:spcPts val="0"/>
              </a:spcBef>
              <a:spcAft>
                <a:spcPts val="0"/>
              </a:spcAft>
              <a:defRPr/>
            </a:pPr>
            <a:endParaRPr kumimoji="0" lang="en-US" sz="1800" b="0" kern="0" dirty="0">
              <a:solidFill>
                <a:srgbClr val="3366CC"/>
              </a:solidFill>
            </a:endParaRPr>
          </a:p>
        </p:txBody>
      </p:sp>
      <p:sp>
        <p:nvSpPr>
          <p:cNvPr id="177" name="Freeform 2">
            <a:extLst>
              <a:ext uri="{FF2B5EF4-FFF2-40B4-BE49-F238E27FC236}">
                <a16:creationId xmlns:a16="http://schemas.microsoft.com/office/drawing/2014/main" id="{7CAA7E22-8E39-FF8F-E026-6C2507D9A5CF}"/>
              </a:ext>
            </a:extLst>
          </p:cNvPr>
          <p:cNvSpPr>
            <a:spLocks/>
          </p:cNvSpPr>
          <p:nvPr/>
        </p:nvSpPr>
        <p:spPr bwMode="auto">
          <a:xfrm>
            <a:off x="2958052" y="4918336"/>
            <a:ext cx="1181100" cy="654050"/>
          </a:xfrm>
          <a:custGeom>
            <a:avLst/>
            <a:gdLst>
              <a:gd name="T0" fmla="*/ 1181100 w 1181100"/>
              <a:gd name="T1" fmla="*/ 0 h 654050"/>
              <a:gd name="T2" fmla="*/ 1098550 w 1181100"/>
              <a:gd name="T3" fmla="*/ 57150 h 654050"/>
              <a:gd name="T4" fmla="*/ 1136650 w 1181100"/>
              <a:gd name="T5" fmla="*/ 88900 h 654050"/>
              <a:gd name="T6" fmla="*/ 1047750 w 1181100"/>
              <a:gd name="T7" fmla="*/ 171450 h 654050"/>
              <a:gd name="T8" fmla="*/ 1130300 w 1181100"/>
              <a:gd name="T9" fmla="*/ 215900 h 654050"/>
              <a:gd name="T10" fmla="*/ 660400 w 1181100"/>
              <a:gd name="T11" fmla="*/ 412750 h 654050"/>
              <a:gd name="T12" fmla="*/ 622300 w 1181100"/>
              <a:gd name="T13" fmla="*/ 323850 h 654050"/>
              <a:gd name="T14" fmla="*/ 584200 w 1181100"/>
              <a:gd name="T15" fmla="*/ 368300 h 654050"/>
              <a:gd name="T16" fmla="*/ 508000 w 1181100"/>
              <a:gd name="T17" fmla="*/ 412750 h 654050"/>
              <a:gd name="T18" fmla="*/ 247650 w 1181100"/>
              <a:gd name="T19" fmla="*/ 533400 h 654050"/>
              <a:gd name="T20" fmla="*/ 247650 w 1181100"/>
              <a:gd name="T21" fmla="*/ 584200 h 654050"/>
              <a:gd name="T22" fmla="*/ 0 w 1181100"/>
              <a:gd name="T23" fmla="*/ 654050 h 6540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181100" h="654050">
                <a:moveTo>
                  <a:pt x="1181100" y="0"/>
                </a:moveTo>
                <a:lnTo>
                  <a:pt x="1098550" y="57150"/>
                </a:lnTo>
                <a:lnTo>
                  <a:pt x="1136650" y="88900"/>
                </a:lnTo>
                <a:lnTo>
                  <a:pt x="1047750" y="171450"/>
                </a:lnTo>
                <a:lnTo>
                  <a:pt x="1130300" y="215900"/>
                </a:lnTo>
                <a:lnTo>
                  <a:pt x="660400" y="412750"/>
                </a:lnTo>
                <a:lnTo>
                  <a:pt x="622300" y="323850"/>
                </a:lnTo>
                <a:lnTo>
                  <a:pt x="584200" y="368300"/>
                </a:lnTo>
                <a:lnTo>
                  <a:pt x="508000" y="412750"/>
                </a:lnTo>
                <a:lnTo>
                  <a:pt x="247650" y="533400"/>
                </a:lnTo>
                <a:lnTo>
                  <a:pt x="247650" y="584200"/>
                </a:lnTo>
                <a:lnTo>
                  <a:pt x="0" y="654050"/>
                </a:lnTo>
              </a:path>
            </a:pathLst>
          </a:custGeom>
          <a:noFill/>
          <a:ln w="508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eaLnBrk="1" fontAlgn="auto" hangingPunct="1">
              <a:spcBef>
                <a:spcPts val="0"/>
              </a:spcBef>
              <a:spcAft>
                <a:spcPts val="0"/>
              </a:spcAft>
              <a:defRPr/>
            </a:pPr>
            <a:endParaRPr kumimoji="0" lang="en-US" sz="1800" b="0" kern="0" dirty="0">
              <a:solidFill>
                <a:srgbClr val="3366CC"/>
              </a:solidFill>
            </a:endParaRPr>
          </a:p>
        </p:txBody>
      </p:sp>
      <p:sp>
        <p:nvSpPr>
          <p:cNvPr id="178" name="Freeform 4">
            <a:extLst>
              <a:ext uri="{FF2B5EF4-FFF2-40B4-BE49-F238E27FC236}">
                <a16:creationId xmlns:a16="http://schemas.microsoft.com/office/drawing/2014/main" id="{B4768F3B-258C-222A-1DE4-DFE52A90D36F}"/>
              </a:ext>
            </a:extLst>
          </p:cNvPr>
          <p:cNvSpPr>
            <a:spLocks/>
          </p:cNvSpPr>
          <p:nvPr/>
        </p:nvSpPr>
        <p:spPr bwMode="auto">
          <a:xfrm>
            <a:off x="4323302" y="4892936"/>
            <a:ext cx="546100" cy="876300"/>
          </a:xfrm>
          <a:custGeom>
            <a:avLst/>
            <a:gdLst>
              <a:gd name="T0" fmla="*/ 0 w 546100"/>
              <a:gd name="T1" fmla="*/ 0 h 876300"/>
              <a:gd name="T2" fmla="*/ 177800 w 546100"/>
              <a:gd name="T3" fmla="*/ 152400 h 876300"/>
              <a:gd name="T4" fmla="*/ 95250 w 546100"/>
              <a:gd name="T5" fmla="*/ 190500 h 876300"/>
              <a:gd name="T6" fmla="*/ 95250 w 546100"/>
              <a:gd name="T7" fmla="*/ 273050 h 876300"/>
              <a:gd name="T8" fmla="*/ 298450 w 546100"/>
              <a:gd name="T9" fmla="*/ 469900 h 876300"/>
              <a:gd name="T10" fmla="*/ 381000 w 546100"/>
              <a:gd name="T11" fmla="*/ 431800 h 876300"/>
              <a:gd name="T12" fmla="*/ 546100 w 546100"/>
              <a:gd name="T13" fmla="*/ 685800 h 876300"/>
              <a:gd name="T14" fmla="*/ 546100 w 546100"/>
              <a:gd name="T15" fmla="*/ 755650 h 876300"/>
              <a:gd name="T16" fmla="*/ 476250 w 546100"/>
              <a:gd name="T17" fmla="*/ 768350 h 876300"/>
              <a:gd name="T18" fmla="*/ 387350 w 546100"/>
              <a:gd name="T19" fmla="*/ 800100 h 876300"/>
              <a:gd name="T20" fmla="*/ 431800 w 546100"/>
              <a:gd name="T21" fmla="*/ 876300 h 8763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46100" h="876300">
                <a:moveTo>
                  <a:pt x="0" y="0"/>
                </a:moveTo>
                <a:lnTo>
                  <a:pt x="177800" y="152400"/>
                </a:lnTo>
                <a:lnTo>
                  <a:pt x="95250" y="190500"/>
                </a:lnTo>
                <a:lnTo>
                  <a:pt x="95250" y="273050"/>
                </a:lnTo>
                <a:lnTo>
                  <a:pt x="298450" y="469900"/>
                </a:lnTo>
                <a:lnTo>
                  <a:pt x="381000" y="431800"/>
                </a:lnTo>
                <a:lnTo>
                  <a:pt x="546100" y="685800"/>
                </a:lnTo>
                <a:lnTo>
                  <a:pt x="546100" y="755650"/>
                </a:lnTo>
                <a:lnTo>
                  <a:pt x="476250" y="768350"/>
                </a:lnTo>
                <a:lnTo>
                  <a:pt x="387350" y="800100"/>
                </a:lnTo>
                <a:lnTo>
                  <a:pt x="431800" y="876300"/>
                </a:lnTo>
              </a:path>
            </a:pathLst>
          </a:custGeom>
          <a:noFill/>
          <a:ln w="508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eaLnBrk="1" fontAlgn="auto" hangingPunct="1">
              <a:spcBef>
                <a:spcPts val="0"/>
              </a:spcBef>
              <a:spcAft>
                <a:spcPts val="0"/>
              </a:spcAft>
              <a:defRPr/>
            </a:pPr>
            <a:endParaRPr kumimoji="0" lang="en-US" sz="1800" b="0" kern="0" dirty="0">
              <a:solidFill>
                <a:srgbClr val="3366CC"/>
              </a:solidFill>
            </a:endParaRPr>
          </a:p>
        </p:txBody>
      </p:sp>
      <p:sp>
        <p:nvSpPr>
          <p:cNvPr id="179" name="Freeform 5">
            <a:extLst>
              <a:ext uri="{FF2B5EF4-FFF2-40B4-BE49-F238E27FC236}">
                <a16:creationId xmlns:a16="http://schemas.microsoft.com/office/drawing/2014/main" id="{7B01F402-4E3E-A94A-490A-7F0777E52A99}"/>
              </a:ext>
            </a:extLst>
          </p:cNvPr>
          <p:cNvSpPr>
            <a:spLocks/>
          </p:cNvSpPr>
          <p:nvPr/>
        </p:nvSpPr>
        <p:spPr bwMode="auto">
          <a:xfrm>
            <a:off x="4831302" y="4632586"/>
            <a:ext cx="406400" cy="939800"/>
          </a:xfrm>
          <a:custGeom>
            <a:avLst/>
            <a:gdLst>
              <a:gd name="T0" fmla="*/ 0 w 406400"/>
              <a:gd name="T1" fmla="*/ 0 h 939800"/>
              <a:gd name="T2" fmla="*/ 82550 w 406400"/>
              <a:gd name="T3" fmla="*/ 215900 h 939800"/>
              <a:gd name="T4" fmla="*/ 171450 w 406400"/>
              <a:gd name="T5" fmla="*/ 184150 h 939800"/>
              <a:gd name="T6" fmla="*/ 254000 w 406400"/>
              <a:gd name="T7" fmla="*/ 184150 h 939800"/>
              <a:gd name="T8" fmla="*/ 336550 w 406400"/>
              <a:gd name="T9" fmla="*/ 292100 h 939800"/>
              <a:gd name="T10" fmla="*/ 336550 w 406400"/>
              <a:gd name="T11" fmla="*/ 463550 h 939800"/>
              <a:gd name="T12" fmla="*/ 374650 w 406400"/>
              <a:gd name="T13" fmla="*/ 457200 h 939800"/>
              <a:gd name="T14" fmla="*/ 406400 w 406400"/>
              <a:gd name="T15" fmla="*/ 577850 h 939800"/>
              <a:gd name="T16" fmla="*/ 298450 w 406400"/>
              <a:gd name="T17" fmla="*/ 736600 h 939800"/>
              <a:gd name="T18" fmla="*/ 184150 w 406400"/>
              <a:gd name="T19" fmla="*/ 831850 h 939800"/>
              <a:gd name="T20" fmla="*/ 139700 w 406400"/>
              <a:gd name="T21" fmla="*/ 908050 h 939800"/>
              <a:gd name="T22" fmla="*/ 44450 w 406400"/>
              <a:gd name="T23" fmla="*/ 939800 h 9398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06400" h="939800">
                <a:moveTo>
                  <a:pt x="0" y="0"/>
                </a:moveTo>
                <a:lnTo>
                  <a:pt x="82550" y="215900"/>
                </a:lnTo>
                <a:lnTo>
                  <a:pt x="171450" y="184150"/>
                </a:lnTo>
                <a:lnTo>
                  <a:pt x="254000" y="184150"/>
                </a:lnTo>
                <a:lnTo>
                  <a:pt x="336550" y="292100"/>
                </a:lnTo>
                <a:lnTo>
                  <a:pt x="336550" y="463550"/>
                </a:lnTo>
                <a:lnTo>
                  <a:pt x="374650" y="457200"/>
                </a:lnTo>
                <a:lnTo>
                  <a:pt x="406400" y="577850"/>
                </a:lnTo>
                <a:lnTo>
                  <a:pt x="298450" y="736600"/>
                </a:lnTo>
                <a:lnTo>
                  <a:pt x="184150" y="831850"/>
                </a:lnTo>
                <a:lnTo>
                  <a:pt x="139700" y="908050"/>
                </a:lnTo>
                <a:lnTo>
                  <a:pt x="44450" y="939800"/>
                </a:lnTo>
              </a:path>
            </a:pathLst>
          </a:custGeom>
          <a:noFill/>
          <a:ln w="508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eaLnBrk="1" fontAlgn="auto" hangingPunct="1">
              <a:spcBef>
                <a:spcPts val="0"/>
              </a:spcBef>
              <a:spcAft>
                <a:spcPts val="0"/>
              </a:spcAft>
              <a:defRPr/>
            </a:pPr>
            <a:endParaRPr kumimoji="0" lang="en-US" sz="1800" b="0" kern="0" dirty="0">
              <a:solidFill>
                <a:srgbClr val="3366CC"/>
              </a:solidFill>
            </a:endParaRPr>
          </a:p>
        </p:txBody>
      </p:sp>
      <p:sp>
        <p:nvSpPr>
          <p:cNvPr id="180" name="Freeform 6">
            <a:extLst>
              <a:ext uri="{FF2B5EF4-FFF2-40B4-BE49-F238E27FC236}">
                <a16:creationId xmlns:a16="http://schemas.microsoft.com/office/drawing/2014/main" id="{97774EFE-D748-55E8-CB64-69D64A3A6F9B}"/>
              </a:ext>
            </a:extLst>
          </p:cNvPr>
          <p:cNvSpPr>
            <a:spLocks/>
          </p:cNvSpPr>
          <p:nvPr/>
        </p:nvSpPr>
        <p:spPr bwMode="auto">
          <a:xfrm>
            <a:off x="5212302" y="4981836"/>
            <a:ext cx="1079500" cy="781050"/>
          </a:xfrm>
          <a:custGeom>
            <a:avLst/>
            <a:gdLst>
              <a:gd name="T0" fmla="*/ 1003300 w 1079500"/>
              <a:gd name="T1" fmla="*/ 781050 h 781050"/>
              <a:gd name="T2" fmla="*/ 1079500 w 1079500"/>
              <a:gd name="T3" fmla="*/ 152400 h 781050"/>
              <a:gd name="T4" fmla="*/ 927100 w 1079500"/>
              <a:gd name="T5" fmla="*/ 76200 h 781050"/>
              <a:gd name="T6" fmla="*/ 838200 w 1079500"/>
              <a:gd name="T7" fmla="*/ 76200 h 781050"/>
              <a:gd name="T8" fmla="*/ 742950 w 1079500"/>
              <a:gd name="T9" fmla="*/ 165100 h 781050"/>
              <a:gd name="T10" fmla="*/ 711200 w 1079500"/>
              <a:gd name="T11" fmla="*/ 228600 h 781050"/>
              <a:gd name="T12" fmla="*/ 292100 w 1079500"/>
              <a:gd name="T13" fmla="*/ 0 h 781050"/>
              <a:gd name="T14" fmla="*/ 203200 w 1079500"/>
              <a:gd name="T15" fmla="*/ 69850 h 781050"/>
              <a:gd name="T16" fmla="*/ 133350 w 1079500"/>
              <a:gd name="T17" fmla="*/ 25400 h 781050"/>
              <a:gd name="T18" fmla="*/ 0 w 1079500"/>
              <a:gd name="T19" fmla="*/ 107950 h 7810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79500" h="781050">
                <a:moveTo>
                  <a:pt x="1003300" y="781050"/>
                </a:moveTo>
                <a:lnTo>
                  <a:pt x="1079500" y="152400"/>
                </a:lnTo>
                <a:lnTo>
                  <a:pt x="927100" y="76200"/>
                </a:lnTo>
                <a:lnTo>
                  <a:pt x="838200" y="76200"/>
                </a:lnTo>
                <a:lnTo>
                  <a:pt x="742950" y="165100"/>
                </a:lnTo>
                <a:lnTo>
                  <a:pt x="711200" y="228600"/>
                </a:lnTo>
                <a:lnTo>
                  <a:pt x="292100" y="0"/>
                </a:lnTo>
                <a:lnTo>
                  <a:pt x="203200" y="69850"/>
                </a:lnTo>
                <a:lnTo>
                  <a:pt x="133350" y="25400"/>
                </a:lnTo>
                <a:lnTo>
                  <a:pt x="0" y="107950"/>
                </a:lnTo>
              </a:path>
            </a:pathLst>
          </a:custGeom>
          <a:noFill/>
          <a:ln w="508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eaLnBrk="1" fontAlgn="auto" hangingPunct="1">
              <a:spcBef>
                <a:spcPts val="0"/>
              </a:spcBef>
              <a:spcAft>
                <a:spcPts val="0"/>
              </a:spcAft>
              <a:defRPr/>
            </a:pPr>
            <a:endParaRPr kumimoji="0" lang="en-US" sz="1800" b="0" kern="0" dirty="0">
              <a:solidFill>
                <a:srgbClr val="3366CC"/>
              </a:solidFill>
            </a:endParaRPr>
          </a:p>
        </p:txBody>
      </p:sp>
      <p:sp>
        <p:nvSpPr>
          <p:cNvPr id="181" name="Freeform 7">
            <a:extLst>
              <a:ext uri="{FF2B5EF4-FFF2-40B4-BE49-F238E27FC236}">
                <a16:creationId xmlns:a16="http://schemas.microsoft.com/office/drawing/2014/main" id="{9760051B-C58D-9F1C-2A8D-D1B37109C8D5}"/>
              </a:ext>
            </a:extLst>
          </p:cNvPr>
          <p:cNvSpPr>
            <a:spLocks/>
          </p:cNvSpPr>
          <p:nvPr/>
        </p:nvSpPr>
        <p:spPr bwMode="auto">
          <a:xfrm>
            <a:off x="5282152" y="4048386"/>
            <a:ext cx="596900" cy="933450"/>
          </a:xfrm>
          <a:custGeom>
            <a:avLst/>
            <a:gdLst>
              <a:gd name="T0" fmla="*/ 0 w 596900"/>
              <a:gd name="T1" fmla="*/ 0 h 933450"/>
              <a:gd name="T2" fmla="*/ 139700 w 596900"/>
              <a:gd name="T3" fmla="*/ 0 h 933450"/>
              <a:gd name="T4" fmla="*/ 177800 w 596900"/>
              <a:gd name="T5" fmla="*/ 88900 h 933450"/>
              <a:gd name="T6" fmla="*/ 406400 w 596900"/>
              <a:gd name="T7" fmla="*/ 114300 h 933450"/>
              <a:gd name="T8" fmla="*/ 431800 w 596900"/>
              <a:gd name="T9" fmla="*/ 82550 h 933450"/>
              <a:gd name="T10" fmla="*/ 463550 w 596900"/>
              <a:gd name="T11" fmla="*/ 114300 h 933450"/>
              <a:gd name="T12" fmla="*/ 393700 w 596900"/>
              <a:gd name="T13" fmla="*/ 228600 h 933450"/>
              <a:gd name="T14" fmla="*/ 393700 w 596900"/>
              <a:gd name="T15" fmla="*/ 361950 h 933450"/>
              <a:gd name="T16" fmla="*/ 596900 w 596900"/>
              <a:gd name="T17" fmla="*/ 476250 h 933450"/>
              <a:gd name="T18" fmla="*/ 501650 w 596900"/>
              <a:gd name="T19" fmla="*/ 590550 h 933450"/>
              <a:gd name="T20" fmla="*/ 425450 w 596900"/>
              <a:gd name="T21" fmla="*/ 565150 h 933450"/>
              <a:gd name="T22" fmla="*/ 254000 w 596900"/>
              <a:gd name="T23" fmla="*/ 628650 h 933450"/>
              <a:gd name="T24" fmla="*/ 285750 w 596900"/>
              <a:gd name="T25" fmla="*/ 673100 h 933450"/>
              <a:gd name="T26" fmla="*/ 215900 w 596900"/>
              <a:gd name="T27" fmla="*/ 781050 h 933450"/>
              <a:gd name="T28" fmla="*/ 209550 w 596900"/>
              <a:gd name="T29" fmla="*/ 933450 h 93345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96900" h="933450">
                <a:moveTo>
                  <a:pt x="0" y="0"/>
                </a:moveTo>
                <a:lnTo>
                  <a:pt x="139700" y="0"/>
                </a:lnTo>
                <a:lnTo>
                  <a:pt x="177800" y="88900"/>
                </a:lnTo>
                <a:lnTo>
                  <a:pt x="406400" y="114300"/>
                </a:lnTo>
                <a:lnTo>
                  <a:pt x="431800" y="82550"/>
                </a:lnTo>
                <a:lnTo>
                  <a:pt x="463550" y="114300"/>
                </a:lnTo>
                <a:lnTo>
                  <a:pt x="393700" y="228600"/>
                </a:lnTo>
                <a:lnTo>
                  <a:pt x="393700" y="361950"/>
                </a:lnTo>
                <a:lnTo>
                  <a:pt x="596900" y="476250"/>
                </a:lnTo>
                <a:lnTo>
                  <a:pt x="501650" y="590550"/>
                </a:lnTo>
                <a:lnTo>
                  <a:pt x="425450" y="565150"/>
                </a:lnTo>
                <a:lnTo>
                  <a:pt x="254000" y="628650"/>
                </a:lnTo>
                <a:lnTo>
                  <a:pt x="285750" y="673100"/>
                </a:lnTo>
                <a:lnTo>
                  <a:pt x="215900" y="781050"/>
                </a:lnTo>
                <a:lnTo>
                  <a:pt x="209550" y="933450"/>
                </a:lnTo>
              </a:path>
            </a:pathLst>
          </a:custGeom>
          <a:noFill/>
          <a:ln w="508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eaLnBrk="1" fontAlgn="auto" hangingPunct="1">
              <a:spcBef>
                <a:spcPts val="0"/>
              </a:spcBef>
              <a:spcAft>
                <a:spcPts val="0"/>
              </a:spcAft>
              <a:defRPr/>
            </a:pPr>
            <a:endParaRPr kumimoji="0" lang="en-US" sz="1800" b="0" kern="0" dirty="0">
              <a:solidFill>
                <a:srgbClr val="3366CC"/>
              </a:solidFill>
            </a:endParaRPr>
          </a:p>
        </p:txBody>
      </p:sp>
      <p:sp>
        <p:nvSpPr>
          <p:cNvPr id="182" name="Freeform 8">
            <a:extLst>
              <a:ext uri="{FF2B5EF4-FFF2-40B4-BE49-F238E27FC236}">
                <a16:creationId xmlns:a16="http://schemas.microsoft.com/office/drawing/2014/main" id="{13E1C5C8-26D3-7D0F-784F-16F275B1956E}"/>
              </a:ext>
            </a:extLst>
          </p:cNvPr>
          <p:cNvSpPr>
            <a:spLocks/>
          </p:cNvSpPr>
          <p:nvPr/>
        </p:nvSpPr>
        <p:spPr bwMode="auto">
          <a:xfrm>
            <a:off x="6183852" y="3064136"/>
            <a:ext cx="698500" cy="1123950"/>
          </a:xfrm>
          <a:custGeom>
            <a:avLst/>
            <a:gdLst>
              <a:gd name="T0" fmla="*/ 311150 w 698500"/>
              <a:gd name="T1" fmla="*/ 0 h 1123950"/>
              <a:gd name="T2" fmla="*/ 520700 w 698500"/>
              <a:gd name="T3" fmla="*/ 165100 h 1123950"/>
              <a:gd name="T4" fmla="*/ 482600 w 698500"/>
              <a:gd name="T5" fmla="*/ 336550 h 1123950"/>
              <a:gd name="T6" fmla="*/ 698500 w 698500"/>
              <a:gd name="T7" fmla="*/ 412750 h 1123950"/>
              <a:gd name="T8" fmla="*/ 406400 w 698500"/>
              <a:gd name="T9" fmla="*/ 615950 h 1123950"/>
              <a:gd name="T10" fmla="*/ 406400 w 698500"/>
              <a:gd name="T11" fmla="*/ 742950 h 1123950"/>
              <a:gd name="T12" fmla="*/ 323850 w 698500"/>
              <a:gd name="T13" fmla="*/ 819150 h 1123950"/>
              <a:gd name="T14" fmla="*/ 196850 w 698500"/>
              <a:gd name="T15" fmla="*/ 1022350 h 1123950"/>
              <a:gd name="T16" fmla="*/ 31750 w 698500"/>
              <a:gd name="T17" fmla="*/ 1066800 h 1123950"/>
              <a:gd name="T18" fmla="*/ 0 w 698500"/>
              <a:gd name="T19" fmla="*/ 1123950 h 11239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98500" h="1123950">
                <a:moveTo>
                  <a:pt x="311150" y="0"/>
                </a:moveTo>
                <a:lnTo>
                  <a:pt x="520700" y="165100"/>
                </a:lnTo>
                <a:lnTo>
                  <a:pt x="482600" y="336550"/>
                </a:lnTo>
                <a:lnTo>
                  <a:pt x="698500" y="412750"/>
                </a:lnTo>
                <a:lnTo>
                  <a:pt x="406400" y="615950"/>
                </a:lnTo>
                <a:lnTo>
                  <a:pt x="406400" y="742950"/>
                </a:lnTo>
                <a:lnTo>
                  <a:pt x="323850" y="819150"/>
                </a:lnTo>
                <a:lnTo>
                  <a:pt x="196850" y="1022350"/>
                </a:lnTo>
                <a:lnTo>
                  <a:pt x="31750" y="1066800"/>
                </a:lnTo>
                <a:lnTo>
                  <a:pt x="0" y="1123950"/>
                </a:lnTo>
              </a:path>
            </a:pathLst>
          </a:custGeom>
          <a:noFill/>
          <a:ln w="508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eaLnBrk="1" fontAlgn="auto" hangingPunct="1">
              <a:spcBef>
                <a:spcPts val="0"/>
              </a:spcBef>
              <a:spcAft>
                <a:spcPts val="0"/>
              </a:spcAft>
              <a:defRPr/>
            </a:pPr>
            <a:endParaRPr kumimoji="0" lang="en-US" sz="1800" b="0" kern="0" dirty="0">
              <a:solidFill>
                <a:srgbClr val="3366CC"/>
              </a:solidFill>
            </a:endParaRPr>
          </a:p>
        </p:txBody>
      </p:sp>
      <p:sp>
        <p:nvSpPr>
          <p:cNvPr id="183" name="Freeform 9">
            <a:extLst>
              <a:ext uri="{FF2B5EF4-FFF2-40B4-BE49-F238E27FC236}">
                <a16:creationId xmlns:a16="http://schemas.microsoft.com/office/drawing/2014/main" id="{EF53D6F4-23E5-7303-18ED-57F27CEFA260}"/>
              </a:ext>
            </a:extLst>
          </p:cNvPr>
          <p:cNvSpPr>
            <a:spLocks/>
          </p:cNvSpPr>
          <p:nvPr/>
        </p:nvSpPr>
        <p:spPr bwMode="auto">
          <a:xfrm>
            <a:off x="6933152" y="2549786"/>
            <a:ext cx="571500" cy="889000"/>
          </a:xfrm>
          <a:custGeom>
            <a:avLst/>
            <a:gdLst>
              <a:gd name="T0" fmla="*/ 571500 w 571500"/>
              <a:gd name="T1" fmla="*/ 0 h 889000"/>
              <a:gd name="T2" fmla="*/ 273050 w 571500"/>
              <a:gd name="T3" fmla="*/ 374650 h 889000"/>
              <a:gd name="T4" fmla="*/ 107950 w 571500"/>
              <a:gd name="T5" fmla="*/ 520700 h 889000"/>
              <a:gd name="T6" fmla="*/ 69850 w 571500"/>
              <a:gd name="T7" fmla="*/ 692150 h 889000"/>
              <a:gd name="T8" fmla="*/ 0 w 571500"/>
              <a:gd name="T9" fmla="*/ 889000 h 889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1500" h="889000">
                <a:moveTo>
                  <a:pt x="571500" y="0"/>
                </a:moveTo>
                <a:lnTo>
                  <a:pt x="273050" y="374650"/>
                </a:lnTo>
                <a:lnTo>
                  <a:pt x="107950" y="520700"/>
                </a:lnTo>
                <a:lnTo>
                  <a:pt x="69850" y="692150"/>
                </a:lnTo>
                <a:lnTo>
                  <a:pt x="0" y="889000"/>
                </a:lnTo>
              </a:path>
            </a:pathLst>
          </a:custGeom>
          <a:noFill/>
          <a:ln w="508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eaLnBrk="1" fontAlgn="auto" hangingPunct="1">
              <a:spcBef>
                <a:spcPts val="0"/>
              </a:spcBef>
              <a:spcAft>
                <a:spcPts val="0"/>
              </a:spcAft>
              <a:defRPr/>
            </a:pPr>
            <a:endParaRPr kumimoji="0" lang="en-US" sz="1800" b="0" kern="0" dirty="0">
              <a:solidFill>
                <a:srgbClr val="3366CC"/>
              </a:solidFill>
            </a:endParaRPr>
          </a:p>
        </p:txBody>
      </p:sp>
      <p:sp>
        <p:nvSpPr>
          <p:cNvPr id="184" name="Freeform 10">
            <a:extLst>
              <a:ext uri="{FF2B5EF4-FFF2-40B4-BE49-F238E27FC236}">
                <a16:creationId xmlns:a16="http://schemas.microsoft.com/office/drawing/2014/main" id="{1775D1B2-D4A3-2B84-47CC-DFDC1558F7D3}"/>
              </a:ext>
            </a:extLst>
          </p:cNvPr>
          <p:cNvSpPr>
            <a:spLocks/>
          </p:cNvSpPr>
          <p:nvPr/>
        </p:nvSpPr>
        <p:spPr bwMode="auto">
          <a:xfrm>
            <a:off x="7695152" y="2619636"/>
            <a:ext cx="317500" cy="285750"/>
          </a:xfrm>
          <a:custGeom>
            <a:avLst/>
            <a:gdLst>
              <a:gd name="T0" fmla="*/ 317500 w 317500"/>
              <a:gd name="T1" fmla="*/ 0 h 285750"/>
              <a:gd name="T2" fmla="*/ 133350 w 317500"/>
              <a:gd name="T3" fmla="*/ 285750 h 285750"/>
              <a:gd name="T4" fmla="*/ 0 w 317500"/>
              <a:gd name="T5" fmla="*/ 184150 h 285750"/>
              <a:gd name="T6" fmla="*/ 0 60000 65536"/>
              <a:gd name="T7" fmla="*/ 0 60000 65536"/>
              <a:gd name="T8" fmla="*/ 0 60000 65536"/>
            </a:gdLst>
            <a:ahLst/>
            <a:cxnLst>
              <a:cxn ang="T6">
                <a:pos x="T0" y="T1"/>
              </a:cxn>
              <a:cxn ang="T7">
                <a:pos x="T2" y="T3"/>
              </a:cxn>
              <a:cxn ang="T8">
                <a:pos x="T4" y="T5"/>
              </a:cxn>
            </a:cxnLst>
            <a:rect l="0" t="0" r="r" b="b"/>
            <a:pathLst>
              <a:path w="317500" h="285750">
                <a:moveTo>
                  <a:pt x="317500" y="0"/>
                </a:moveTo>
                <a:lnTo>
                  <a:pt x="133350" y="285750"/>
                </a:lnTo>
                <a:lnTo>
                  <a:pt x="0" y="184150"/>
                </a:lnTo>
              </a:path>
            </a:pathLst>
          </a:custGeom>
          <a:noFill/>
          <a:ln w="508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eaLnBrk="1" fontAlgn="auto" hangingPunct="1">
              <a:spcBef>
                <a:spcPts val="0"/>
              </a:spcBef>
              <a:spcAft>
                <a:spcPts val="0"/>
              </a:spcAft>
              <a:defRPr/>
            </a:pPr>
            <a:endParaRPr kumimoji="0" lang="en-US" sz="1800" b="0" kern="0" dirty="0">
              <a:solidFill>
                <a:srgbClr val="3366CC"/>
              </a:solidFill>
            </a:endParaRPr>
          </a:p>
        </p:txBody>
      </p:sp>
      <p:sp>
        <p:nvSpPr>
          <p:cNvPr id="185" name="Freeform 11">
            <a:extLst>
              <a:ext uri="{FF2B5EF4-FFF2-40B4-BE49-F238E27FC236}">
                <a16:creationId xmlns:a16="http://schemas.microsoft.com/office/drawing/2014/main" id="{D86A6E43-D778-D2F7-24AB-AC0F2796E6EA}"/>
              </a:ext>
            </a:extLst>
          </p:cNvPr>
          <p:cNvSpPr>
            <a:spLocks/>
          </p:cNvSpPr>
          <p:nvPr/>
        </p:nvSpPr>
        <p:spPr bwMode="auto">
          <a:xfrm>
            <a:off x="7828502" y="2911736"/>
            <a:ext cx="304800" cy="273050"/>
          </a:xfrm>
          <a:custGeom>
            <a:avLst/>
            <a:gdLst>
              <a:gd name="T0" fmla="*/ 0 w 304800"/>
              <a:gd name="T1" fmla="*/ 0 h 273050"/>
              <a:gd name="T2" fmla="*/ 57150 w 304800"/>
              <a:gd name="T3" fmla="*/ 25400 h 273050"/>
              <a:gd name="T4" fmla="*/ 82550 w 304800"/>
              <a:gd name="T5" fmla="*/ 63500 h 273050"/>
              <a:gd name="T6" fmla="*/ 82550 w 304800"/>
              <a:gd name="T7" fmla="*/ 114300 h 273050"/>
              <a:gd name="T8" fmla="*/ 146050 w 304800"/>
              <a:gd name="T9" fmla="*/ 152400 h 273050"/>
              <a:gd name="T10" fmla="*/ 298450 w 304800"/>
              <a:gd name="T11" fmla="*/ 190500 h 273050"/>
              <a:gd name="T12" fmla="*/ 304800 w 304800"/>
              <a:gd name="T13" fmla="*/ 273050 h 2730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4800" h="273050">
                <a:moveTo>
                  <a:pt x="0" y="0"/>
                </a:moveTo>
                <a:lnTo>
                  <a:pt x="57150" y="25400"/>
                </a:lnTo>
                <a:lnTo>
                  <a:pt x="82550" y="63500"/>
                </a:lnTo>
                <a:lnTo>
                  <a:pt x="82550" y="114300"/>
                </a:lnTo>
                <a:lnTo>
                  <a:pt x="146050" y="152400"/>
                </a:lnTo>
                <a:lnTo>
                  <a:pt x="298450" y="190500"/>
                </a:lnTo>
                <a:lnTo>
                  <a:pt x="304800" y="273050"/>
                </a:lnTo>
              </a:path>
            </a:pathLst>
          </a:custGeom>
          <a:noFill/>
          <a:ln w="508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eaLnBrk="1" fontAlgn="auto" hangingPunct="1">
              <a:spcBef>
                <a:spcPts val="0"/>
              </a:spcBef>
              <a:spcAft>
                <a:spcPts val="0"/>
              </a:spcAft>
              <a:defRPr/>
            </a:pPr>
            <a:endParaRPr kumimoji="0" lang="en-US" sz="1800" b="0" kern="0" dirty="0">
              <a:solidFill>
                <a:srgbClr val="3366CC"/>
              </a:solidFill>
            </a:endParaRPr>
          </a:p>
        </p:txBody>
      </p:sp>
      <p:sp>
        <p:nvSpPr>
          <p:cNvPr id="186" name="Freeform 12">
            <a:extLst>
              <a:ext uri="{FF2B5EF4-FFF2-40B4-BE49-F238E27FC236}">
                <a16:creationId xmlns:a16="http://schemas.microsoft.com/office/drawing/2014/main" id="{A8A2F037-0631-DF44-4916-C2C4F57761D6}"/>
              </a:ext>
            </a:extLst>
          </p:cNvPr>
          <p:cNvSpPr>
            <a:spLocks/>
          </p:cNvSpPr>
          <p:nvPr/>
        </p:nvSpPr>
        <p:spPr bwMode="auto">
          <a:xfrm>
            <a:off x="7720552" y="3635636"/>
            <a:ext cx="673100" cy="577850"/>
          </a:xfrm>
          <a:custGeom>
            <a:avLst/>
            <a:gdLst>
              <a:gd name="T0" fmla="*/ 673100 w 673100"/>
              <a:gd name="T1" fmla="*/ 0 h 577850"/>
              <a:gd name="T2" fmla="*/ 615950 w 673100"/>
              <a:gd name="T3" fmla="*/ 120650 h 577850"/>
              <a:gd name="T4" fmla="*/ 571500 w 673100"/>
              <a:gd name="T5" fmla="*/ 127000 h 577850"/>
              <a:gd name="T6" fmla="*/ 539750 w 673100"/>
              <a:gd name="T7" fmla="*/ 234950 h 577850"/>
              <a:gd name="T8" fmla="*/ 615950 w 673100"/>
              <a:gd name="T9" fmla="*/ 317500 h 577850"/>
              <a:gd name="T10" fmla="*/ 539750 w 673100"/>
              <a:gd name="T11" fmla="*/ 361950 h 577850"/>
              <a:gd name="T12" fmla="*/ 539750 w 673100"/>
              <a:gd name="T13" fmla="*/ 450850 h 577850"/>
              <a:gd name="T14" fmla="*/ 374650 w 673100"/>
              <a:gd name="T15" fmla="*/ 577850 h 577850"/>
              <a:gd name="T16" fmla="*/ 50800 w 673100"/>
              <a:gd name="T17" fmla="*/ 304800 h 577850"/>
              <a:gd name="T18" fmla="*/ 0 w 673100"/>
              <a:gd name="T19" fmla="*/ 317500 h 5778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73100" h="577850">
                <a:moveTo>
                  <a:pt x="673100" y="0"/>
                </a:moveTo>
                <a:cubicBezTo>
                  <a:pt x="577850" y="27517"/>
                  <a:pt x="635000" y="74083"/>
                  <a:pt x="615950" y="120650"/>
                </a:cubicBezTo>
                <a:lnTo>
                  <a:pt x="571500" y="127000"/>
                </a:lnTo>
                <a:lnTo>
                  <a:pt x="539750" y="234950"/>
                </a:lnTo>
                <a:lnTo>
                  <a:pt x="615950" y="317500"/>
                </a:lnTo>
                <a:lnTo>
                  <a:pt x="539750" y="361950"/>
                </a:lnTo>
                <a:lnTo>
                  <a:pt x="539750" y="450850"/>
                </a:lnTo>
                <a:lnTo>
                  <a:pt x="374650" y="577850"/>
                </a:lnTo>
                <a:lnTo>
                  <a:pt x="50800" y="304800"/>
                </a:lnTo>
                <a:lnTo>
                  <a:pt x="0" y="317500"/>
                </a:lnTo>
              </a:path>
            </a:pathLst>
          </a:custGeom>
          <a:noFill/>
          <a:ln w="508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eaLnBrk="1" fontAlgn="auto" hangingPunct="1">
              <a:spcBef>
                <a:spcPts val="0"/>
              </a:spcBef>
              <a:spcAft>
                <a:spcPts val="0"/>
              </a:spcAft>
              <a:defRPr/>
            </a:pPr>
            <a:endParaRPr kumimoji="0" lang="en-US" sz="1800" b="0" kern="0" dirty="0">
              <a:solidFill>
                <a:srgbClr val="3366CC"/>
              </a:solidFill>
            </a:endParaRPr>
          </a:p>
        </p:txBody>
      </p:sp>
      <p:sp>
        <p:nvSpPr>
          <p:cNvPr id="187" name="Freeform 13">
            <a:extLst>
              <a:ext uri="{FF2B5EF4-FFF2-40B4-BE49-F238E27FC236}">
                <a16:creationId xmlns:a16="http://schemas.microsoft.com/office/drawing/2014/main" id="{47964AF8-0305-4019-EEA0-DCC4C00F501B}"/>
              </a:ext>
            </a:extLst>
          </p:cNvPr>
          <p:cNvSpPr>
            <a:spLocks/>
          </p:cNvSpPr>
          <p:nvPr/>
        </p:nvSpPr>
        <p:spPr bwMode="auto">
          <a:xfrm>
            <a:off x="6507702" y="5165986"/>
            <a:ext cx="1282700" cy="565150"/>
          </a:xfrm>
          <a:custGeom>
            <a:avLst/>
            <a:gdLst>
              <a:gd name="T0" fmla="*/ 0 w 1282700"/>
              <a:gd name="T1" fmla="*/ 0 h 565150"/>
              <a:gd name="T2" fmla="*/ 69850 w 1282700"/>
              <a:gd name="T3" fmla="*/ 76200 h 565150"/>
              <a:gd name="T4" fmla="*/ 158750 w 1282700"/>
              <a:gd name="T5" fmla="*/ 44450 h 565150"/>
              <a:gd name="T6" fmla="*/ 120650 w 1282700"/>
              <a:gd name="T7" fmla="*/ 133350 h 565150"/>
              <a:gd name="T8" fmla="*/ 254000 w 1282700"/>
              <a:gd name="T9" fmla="*/ 190500 h 565150"/>
              <a:gd name="T10" fmla="*/ 254000 w 1282700"/>
              <a:gd name="T11" fmla="*/ 355600 h 565150"/>
              <a:gd name="T12" fmla="*/ 406400 w 1282700"/>
              <a:gd name="T13" fmla="*/ 133350 h 565150"/>
              <a:gd name="T14" fmla="*/ 908050 w 1282700"/>
              <a:gd name="T15" fmla="*/ 279400 h 565150"/>
              <a:gd name="T16" fmla="*/ 914400 w 1282700"/>
              <a:gd name="T17" fmla="*/ 0 h 565150"/>
              <a:gd name="T18" fmla="*/ 1035050 w 1282700"/>
              <a:gd name="T19" fmla="*/ 44450 h 565150"/>
              <a:gd name="T20" fmla="*/ 1181100 w 1282700"/>
              <a:gd name="T21" fmla="*/ 44450 h 565150"/>
              <a:gd name="T22" fmla="*/ 1282700 w 1282700"/>
              <a:gd name="T23" fmla="*/ 158750 h 565150"/>
              <a:gd name="T24" fmla="*/ 1282700 w 1282700"/>
              <a:gd name="T25" fmla="*/ 374650 h 565150"/>
              <a:gd name="T26" fmla="*/ 1212850 w 1282700"/>
              <a:gd name="T27" fmla="*/ 565150 h 56515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282700" h="565150">
                <a:moveTo>
                  <a:pt x="0" y="0"/>
                </a:moveTo>
                <a:lnTo>
                  <a:pt x="69850" y="76200"/>
                </a:lnTo>
                <a:lnTo>
                  <a:pt x="158750" y="44450"/>
                </a:lnTo>
                <a:lnTo>
                  <a:pt x="120650" y="133350"/>
                </a:lnTo>
                <a:lnTo>
                  <a:pt x="254000" y="190500"/>
                </a:lnTo>
                <a:lnTo>
                  <a:pt x="254000" y="355600"/>
                </a:lnTo>
                <a:lnTo>
                  <a:pt x="406400" y="133350"/>
                </a:lnTo>
                <a:lnTo>
                  <a:pt x="908050" y="279400"/>
                </a:lnTo>
                <a:lnTo>
                  <a:pt x="914400" y="0"/>
                </a:lnTo>
                <a:lnTo>
                  <a:pt x="1035050" y="44450"/>
                </a:lnTo>
                <a:lnTo>
                  <a:pt x="1181100" y="44450"/>
                </a:lnTo>
                <a:lnTo>
                  <a:pt x="1282700" y="158750"/>
                </a:lnTo>
                <a:lnTo>
                  <a:pt x="1282700" y="374650"/>
                </a:lnTo>
                <a:lnTo>
                  <a:pt x="1212850" y="565150"/>
                </a:lnTo>
              </a:path>
            </a:pathLst>
          </a:custGeom>
          <a:noFill/>
          <a:ln w="508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eaLnBrk="1" fontAlgn="auto" hangingPunct="1">
              <a:spcBef>
                <a:spcPts val="0"/>
              </a:spcBef>
              <a:spcAft>
                <a:spcPts val="0"/>
              </a:spcAft>
              <a:defRPr/>
            </a:pPr>
            <a:endParaRPr kumimoji="0" lang="en-US" sz="1800" b="0" kern="0" dirty="0">
              <a:solidFill>
                <a:srgbClr val="3366CC"/>
              </a:solidFill>
            </a:endParaRPr>
          </a:p>
        </p:txBody>
      </p:sp>
      <p:sp>
        <p:nvSpPr>
          <p:cNvPr id="188" name="Freeform 14">
            <a:extLst>
              <a:ext uri="{FF2B5EF4-FFF2-40B4-BE49-F238E27FC236}">
                <a16:creationId xmlns:a16="http://schemas.microsoft.com/office/drawing/2014/main" id="{DCF9521B-9DB7-D417-3A16-15F49FC53A18}"/>
              </a:ext>
            </a:extLst>
          </p:cNvPr>
          <p:cNvSpPr>
            <a:spLocks/>
          </p:cNvSpPr>
          <p:nvPr/>
        </p:nvSpPr>
        <p:spPr bwMode="auto">
          <a:xfrm>
            <a:off x="7961852" y="4835786"/>
            <a:ext cx="876300" cy="901700"/>
          </a:xfrm>
          <a:custGeom>
            <a:avLst/>
            <a:gdLst>
              <a:gd name="T0" fmla="*/ 685800 w 876300"/>
              <a:gd name="T1" fmla="*/ 0 h 901700"/>
              <a:gd name="T2" fmla="*/ 876300 w 876300"/>
              <a:gd name="T3" fmla="*/ 82550 h 901700"/>
              <a:gd name="T4" fmla="*/ 831850 w 876300"/>
              <a:gd name="T5" fmla="*/ 260350 h 901700"/>
              <a:gd name="T6" fmla="*/ 577850 w 876300"/>
              <a:gd name="T7" fmla="*/ 368300 h 901700"/>
              <a:gd name="T8" fmla="*/ 82550 w 876300"/>
              <a:gd name="T9" fmla="*/ 698500 h 901700"/>
              <a:gd name="T10" fmla="*/ 0 w 876300"/>
              <a:gd name="T11" fmla="*/ 774700 h 901700"/>
              <a:gd name="T12" fmla="*/ 133350 w 876300"/>
              <a:gd name="T13" fmla="*/ 774700 h 901700"/>
              <a:gd name="T14" fmla="*/ 177800 w 876300"/>
              <a:gd name="T15" fmla="*/ 901700 h 9017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76300" h="901700">
                <a:moveTo>
                  <a:pt x="685800" y="0"/>
                </a:moveTo>
                <a:lnTo>
                  <a:pt x="876300" y="82550"/>
                </a:lnTo>
                <a:lnTo>
                  <a:pt x="831850" y="260350"/>
                </a:lnTo>
                <a:lnTo>
                  <a:pt x="577850" y="368300"/>
                </a:lnTo>
                <a:lnTo>
                  <a:pt x="82550" y="698500"/>
                </a:lnTo>
                <a:lnTo>
                  <a:pt x="0" y="774700"/>
                </a:lnTo>
                <a:lnTo>
                  <a:pt x="133350" y="774700"/>
                </a:lnTo>
                <a:lnTo>
                  <a:pt x="177800" y="901700"/>
                </a:lnTo>
              </a:path>
            </a:pathLst>
          </a:custGeom>
          <a:noFill/>
          <a:ln w="508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eaLnBrk="1" fontAlgn="auto" hangingPunct="1">
              <a:spcBef>
                <a:spcPts val="0"/>
              </a:spcBef>
              <a:spcAft>
                <a:spcPts val="0"/>
              </a:spcAft>
              <a:defRPr/>
            </a:pPr>
            <a:endParaRPr kumimoji="0" lang="en-US" sz="1800" b="0" kern="0" dirty="0">
              <a:solidFill>
                <a:srgbClr val="3366CC"/>
              </a:solidFill>
            </a:endParaRPr>
          </a:p>
        </p:txBody>
      </p:sp>
      <p:sp>
        <p:nvSpPr>
          <p:cNvPr id="189" name="Freeform 15">
            <a:extLst>
              <a:ext uri="{FF2B5EF4-FFF2-40B4-BE49-F238E27FC236}">
                <a16:creationId xmlns:a16="http://schemas.microsoft.com/office/drawing/2014/main" id="{1627279E-E1D6-9D01-F68B-D5FB1B7CEEE2}"/>
              </a:ext>
            </a:extLst>
          </p:cNvPr>
          <p:cNvSpPr>
            <a:spLocks/>
          </p:cNvSpPr>
          <p:nvPr/>
        </p:nvSpPr>
        <p:spPr bwMode="auto">
          <a:xfrm>
            <a:off x="8266652" y="4086486"/>
            <a:ext cx="869950" cy="755650"/>
          </a:xfrm>
          <a:custGeom>
            <a:avLst/>
            <a:gdLst>
              <a:gd name="T0" fmla="*/ 0 w 869950"/>
              <a:gd name="T1" fmla="*/ 0 h 755650"/>
              <a:gd name="T2" fmla="*/ 101600 w 869950"/>
              <a:gd name="T3" fmla="*/ 152400 h 755650"/>
              <a:gd name="T4" fmla="*/ 330200 w 869950"/>
              <a:gd name="T5" fmla="*/ 279400 h 755650"/>
              <a:gd name="T6" fmla="*/ 444500 w 869950"/>
              <a:gd name="T7" fmla="*/ 393700 h 755650"/>
              <a:gd name="T8" fmla="*/ 488950 w 869950"/>
              <a:gd name="T9" fmla="*/ 520700 h 755650"/>
              <a:gd name="T10" fmla="*/ 520700 w 869950"/>
              <a:gd name="T11" fmla="*/ 590550 h 755650"/>
              <a:gd name="T12" fmla="*/ 742950 w 869950"/>
              <a:gd name="T13" fmla="*/ 755650 h 755650"/>
              <a:gd name="T14" fmla="*/ 869950 w 869950"/>
              <a:gd name="T15" fmla="*/ 730250 h 75565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69950" h="755650">
                <a:moveTo>
                  <a:pt x="0" y="0"/>
                </a:moveTo>
                <a:lnTo>
                  <a:pt x="101600" y="152400"/>
                </a:lnTo>
                <a:lnTo>
                  <a:pt x="330200" y="279400"/>
                </a:lnTo>
                <a:lnTo>
                  <a:pt x="444500" y="393700"/>
                </a:lnTo>
                <a:lnTo>
                  <a:pt x="488950" y="520700"/>
                </a:lnTo>
                <a:lnTo>
                  <a:pt x="520700" y="590550"/>
                </a:lnTo>
                <a:lnTo>
                  <a:pt x="742950" y="755650"/>
                </a:lnTo>
                <a:lnTo>
                  <a:pt x="869950" y="730250"/>
                </a:lnTo>
              </a:path>
            </a:pathLst>
          </a:custGeom>
          <a:noFill/>
          <a:ln w="508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eaLnBrk="1" fontAlgn="auto" hangingPunct="1">
              <a:spcBef>
                <a:spcPts val="0"/>
              </a:spcBef>
              <a:spcAft>
                <a:spcPts val="0"/>
              </a:spcAft>
              <a:defRPr/>
            </a:pPr>
            <a:endParaRPr kumimoji="0" lang="en-US" sz="1800" b="0" kern="0" dirty="0">
              <a:solidFill>
                <a:srgbClr val="3366CC"/>
              </a:solidFill>
            </a:endParaRPr>
          </a:p>
        </p:txBody>
      </p:sp>
      <p:sp>
        <p:nvSpPr>
          <p:cNvPr id="190" name="Freeform 19">
            <a:extLst>
              <a:ext uri="{FF2B5EF4-FFF2-40B4-BE49-F238E27FC236}">
                <a16:creationId xmlns:a16="http://schemas.microsoft.com/office/drawing/2014/main" id="{2FE6EFA8-171B-0A87-02CC-1CCDC27DD645}"/>
              </a:ext>
            </a:extLst>
          </p:cNvPr>
          <p:cNvSpPr>
            <a:spLocks/>
          </p:cNvSpPr>
          <p:nvPr/>
        </p:nvSpPr>
        <p:spPr bwMode="auto">
          <a:xfrm>
            <a:off x="8831802" y="4911986"/>
            <a:ext cx="127000" cy="171450"/>
          </a:xfrm>
          <a:custGeom>
            <a:avLst/>
            <a:gdLst>
              <a:gd name="T0" fmla="*/ 127000 w 127000"/>
              <a:gd name="T1" fmla="*/ 171450 h 171450"/>
              <a:gd name="T2" fmla="*/ 76200 w 127000"/>
              <a:gd name="T3" fmla="*/ 165100 h 171450"/>
              <a:gd name="T4" fmla="*/ 50800 w 127000"/>
              <a:gd name="T5" fmla="*/ 114300 h 171450"/>
              <a:gd name="T6" fmla="*/ 50800 w 127000"/>
              <a:gd name="T7" fmla="*/ 63500 h 171450"/>
              <a:gd name="T8" fmla="*/ 0 w 127000"/>
              <a:gd name="T9" fmla="*/ 0 h 1714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7000" h="171450">
                <a:moveTo>
                  <a:pt x="127000" y="171450"/>
                </a:moveTo>
                <a:lnTo>
                  <a:pt x="76200" y="165100"/>
                </a:lnTo>
                <a:lnTo>
                  <a:pt x="50800" y="114300"/>
                </a:lnTo>
                <a:lnTo>
                  <a:pt x="50800" y="63500"/>
                </a:lnTo>
                <a:lnTo>
                  <a:pt x="0" y="0"/>
                </a:lnTo>
              </a:path>
            </a:pathLst>
          </a:custGeom>
          <a:noFill/>
          <a:ln w="508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eaLnBrk="1" fontAlgn="auto" hangingPunct="1">
              <a:spcBef>
                <a:spcPts val="0"/>
              </a:spcBef>
              <a:spcAft>
                <a:spcPts val="0"/>
              </a:spcAft>
              <a:defRPr/>
            </a:pPr>
            <a:endParaRPr kumimoji="0" lang="en-US" sz="1800" b="0" kern="0" dirty="0">
              <a:solidFill>
                <a:srgbClr val="3366CC"/>
              </a:solidFill>
            </a:endParaRPr>
          </a:p>
        </p:txBody>
      </p:sp>
      <p:sp>
        <p:nvSpPr>
          <p:cNvPr id="191" name="Freeform 20">
            <a:extLst>
              <a:ext uri="{FF2B5EF4-FFF2-40B4-BE49-F238E27FC236}">
                <a16:creationId xmlns:a16="http://schemas.microsoft.com/office/drawing/2014/main" id="{92D3F8BB-3A03-3B09-FFEF-BDEF21214B62}"/>
              </a:ext>
            </a:extLst>
          </p:cNvPr>
          <p:cNvSpPr>
            <a:spLocks/>
          </p:cNvSpPr>
          <p:nvPr/>
        </p:nvSpPr>
        <p:spPr bwMode="auto">
          <a:xfrm>
            <a:off x="7834852" y="3235586"/>
            <a:ext cx="260350" cy="76200"/>
          </a:xfrm>
          <a:custGeom>
            <a:avLst/>
            <a:gdLst>
              <a:gd name="T0" fmla="*/ 0 w 260350"/>
              <a:gd name="T1" fmla="*/ 50800 h 76200"/>
              <a:gd name="T2" fmla="*/ 50800 w 260350"/>
              <a:gd name="T3" fmla="*/ 0 h 76200"/>
              <a:gd name="T4" fmla="*/ 260350 w 260350"/>
              <a:gd name="T5" fmla="*/ 76200 h 76200"/>
              <a:gd name="T6" fmla="*/ 0 60000 65536"/>
              <a:gd name="T7" fmla="*/ 0 60000 65536"/>
              <a:gd name="T8" fmla="*/ 0 60000 65536"/>
            </a:gdLst>
            <a:ahLst/>
            <a:cxnLst>
              <a:cxn ang="T6">
                <a:pos x="T0" y="T1"/>
              </a:cxn>
              <a:cxn ang="T7">
                <a:pos x="T2" y="T3"/>
              </a:cxn>
              <a:cxn ang="T8">
                <a:pos x="T4" y="T5"/>
              </a:cxn>
            </a:cxnLst>
            <a:rect l="0" t="0" r="r" b="b"/>
            <a:pathLst>
              <a:path w="260350" h="76200">
                <a:moveTo>
                  <a:pt x="0" y="50800"/>
                </a:moveTo>
                <a:lnTo>
                  <a:pt x="50800" y="0"/>
                </a:lnTo>
                <a:lnTo>
                  <a:pt x="260350" y="76200"/>
                </a:lnTo>
              </a:path>
            </a:pathLst>
          </a:custGeom>
          <a:noFill/>
          <a:ln w="508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eaLnBrk="1" fontAlgn="auto" hangingPunct="1">
              <a:spcBef>
                <a:spcPts val="0"/>
              </a:spcBef>
              <a:spcAft>
                <a:spcPts val="0"/>
              </a:spcAft>
              <a:defRPr/>
            </a:pPr>
            <a:endParaRPr kumimoji="0" lang="en-US" sz="1800" b="0" kern="0" dirty="0">
              <a:solidFill>
                <a:srgbClr val="3366CC"/>
              </a:solidFill>
            </a:endParaRPr>
          </a:p>
        </p:txBody>
      </p:sp>
      <p:sp>
        <p:nvSpPr>
          <p:cNvPr id="192" name="Text Box 121">
            <a:extLst>
              <a:ext uri="{FF2B5EF4-FFF2-40B4-BE49-F238E27FC236}">
                <a16:creationId xmlns:a16="http://schemas.microsoft.com/office/drawing/2014/main" id="{306C719A-FCA1-61E8-F4A7-D21564D6468D}"/>
              </a:ext>
            </a:extLst>
          </p:cNvPr>
          <p:cNvSpPr txBox="1">
            <a:spLocks noChangeArrowheads="1"/>
          </p:cNvSpPr>
          <p:nvPr/>
        </p:nvSpPr>
        <p:spPr bwMode="auto">
          <a:xfrm>
            <a:off x="7639590" y="3005399"/>
            <a:ext cx="4953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cap="rnd">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2000" b="1">
                <a:solidFill>
                  <a:schemeClr val="tx1"/>
                </a:solidFill>
                <a:latin typeface="Arial" panose="020B0604020202020204" pitchFamily="34" charset="0"/>
              </a:defRPr>
            </a:lvl1pPr>
            <a:lvl2pPr marL="742950" indent="-285750">
              <a:spcBef>
                <a:spcPct val="20000"/>
              </a:spcBef>
              <a:buChar char="–"/>
              <a:defRPr kumimoji="1" sz="2000" b="1">
                <a:solidFill>
                  <a:schemeClr val="tx1"/>
                </a:solidFill>
                <a:latin typeface="Arial" panose="020B0604020202020204" pitchFamily="34" charset="0"/>
              </a:defRPr>
            </a:lvl2pPr>
            <a:lvl3pPr marL="1143000" indent="-228600">
              <a:spcBef>
                <a:spcPct val="20000"/>
              </a:spcBef>
              <a:buChar char="•"/>
              <a:defRPr kumimoji="1" sz="2000" b="1">
                <a:solidFill>
                  <a:schemeClr val="tx1"/>
                </a:solidFill>
                <a:latin typeface="Arial" panose="020B0604020202020204" pitchFamily="34" charset="0"/>
              </a:defRPr>
            </a:lvl3pPr>
            <a:lvl4pPr marL="1600200" indent="-228600">
              <a:spcBef>
                <a:spcPct val="20000"/>
              </a:spcBef>
              <a:buChar char="–"/>
              <a:defRPr kumimoji="1" sz="2000" b="1">
                <a:solidFill>
                  <a:schemeClr val="tx1"/>
                </a:solidFill>
                <a:latin typeface="Arial" panose="020B0604020202020204" pitchFamily="34" charset="0"/>
              </a:defRPr>
            </a:lvl4pPr>
            <a:lvl5pPr marL="2057400" indent="-228600">
              <a:spcBef>
                <a:spcPct val="20000"/>
              </a:spcBef>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b="1">
                <a:solidFill>
                  <a:schemeClr val="tx1"/>
                </a:solidFill>
                <a:latin typeface="Arial" panose="020B0604020202020204" pitchFamily="34" charset="0"/>
              </a:defRPr>
            </a:lvl9pPr>
          </a:lstStyle>
          <a:p>
            <a:pPr algn="r" eaLnBrk="1" fontAlgn="auto" hangingPunct="1">
              <a:spcBef>
                <a:spcPct val="0"/>
              </a:spcBef>
              <a:spcAft>
                <a:spcPts val="0"/>
              </a:spcAft>
              <a:buClrTx/>
              <a:buSzTx/>
              <a:buFontTx/>
              <a:buNone/>
              <a:defRPr/>
            </a:pPr>
            <a:r>
              <a:rPr kumimoji="0" lang="en-US" sz="1500" kern="0" dirty="0">
                <a:solidFill>
                  <a:srgbClr val="000000"/>
                </a:solidFill>
              </a:rPr>
              <a:t>8E</a:t>
            </a:r>
          </a:p>
        </p:txBody>
      </p:sp>
      <p:sp>
        <p:nvSpPr>
          <p:cNvPr id="193" name="Freeform 22">
            <a:extLst>
              <a:ext uri="{FF2B5EF4-FFF2-40B4-BE49-F238E27FC236}">
                <a16:creationId xmlns:a16="http://schemas.microsoft.com/office/drawing/2014/main" id="{6CA45159-12E4-6BA4-B69F-769DA9C72961}"/>
              </a:ext>
            </a:extLst>
          </p:cNvPr>
          <p:cNvSpPr>
            <a:spLocks/>
          </p:cNvSpPr>
          <p:nvPr/>
        </p:nvSpPr>
        <p:spPr bwMode="auto">
          <a:xfrm>
            <a:off x="7961852" y="4797686"/>
            <a:ext cx="158750" cy="133350"/>
          </a:xfrm>
          <a:custGeom>
            <a:avLst/>
            <a:gdLst>
              <a:gd name="T0" fmla="*/ 43604 w 158792"/>
              <a:gd name="T1" fmla="*/ 130884 h 133384"/>
              <a:gd name="T2" fmla="*/ 42 w 158792"/>
              <a:gd name="T3" fmla="*/ 56128 h 133384"/>
              <a:gd name="T4" fmla="*/ 49880 w 158792"/>
              <a:gd name="T5" fmla="*/ 3135 h 133384"/>
              <a:gd name="T6" fmla="*/ 112122 w 158792"/>
              <a:gd name="T7" fmla="*/ 12512 h 133384"/>
              <a:gd name="T8" fmla="*/ 140149 w 158792"/>
              <a:gd name="T9" fmla="*/ 65451 h 133384"/>
              <a:gd name="T10" fmla="*/ 155712 w 158792"/>
              <a:gd name="T11" fmla="*/ 40558 h 133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8792" h="133384">
                <a:moveTo>
                  <a:pt x="44492" y="133384"/>
                </a:moveTo>
                <a:cubicBezTo>
                  <a:pt x="17769" y="111423"/>
                  <a:pt x="-1016" y="78880"/>
                  <a:pt x="42" y="57184"/>
                </a:cubicBezTo>
                <a:cubicBezTo>
                  <a:pt x="1100" y="35488"/>
                  <a:pt x="31792" y="10617"/>
                  <a:pt x="50842" y="3209"/>
                </a:cubicBezTo>
                <a:cubicBezTo>
                  <a:pt x="69892" y="-4199"/>
                  <a:pt x="98996" y="2151"/>
                  <a:pt x="114342" y="12734"/>
                </a:cubicBezTo>
                <a:cubicBezTo>
                  <a:pt x="129688" y="23317"/>
                  <a:pt x="135509" y="61947"/>
                  <a:pt x="142917" y="66709"/>
                </a:cubicBezTo>
                <a:cubicBezTo>
                  <a:pt x="150325" y="71472"/>
                  <a:pt x="151384" y="43426"/>
                  <a:pt x="158792" y="41309"/>
                </a:cubicBezTo>
              </a:path>
            </a:pathLst>
          </a:custGeom>
          <a:noFill/>
          <a:ln w="508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eaLnBrk="1" fontAlgn="auto" hangingPunct="1">
              <a:spcBef>
                <a:spcPts val="0"/>
              </a:spcBef>
              <a:spcAft>
                <a:spcPts val="0"/>
              </a:spcAft>
              <a:defRPr/>
            </a:pPr>
            <a:endParaRPr kumimoji="0" lang="en-US" sz="1800" b="0" kern="0" dirty="0">
              <a:solidFill>
                <a:srgbClr val="3366CC"/>
              </a:solidFill>
            </a:endParaRPr>
          </a:p>
        </p:txBody>
      </p:sp>
      <p:sp>
        <p:nvSpPr>
          <p:cNvPr id="194" name="Freeform 23">
            <a:extLst>
              <a:ext uri="{FF2B5EF4-FFF2-40B4-BE49-F238E27FC236}">
                <a16:creationId xmlns:a16="http://schemas.microsoft.com/office/drawing/2014/main" id="{2225CC02-756E-B94F-56CF-674C21B58535}"/>
              </a:ext>
            </a:extLst>
          </p:cNvPr>
          <p:cNvSpPr>
            <a:spLocks/>
          </p:cNvSpPr>
          <p:nvPr/>
        </p:nvSpPr>
        <p:spPr bwMode="auto">
          <a:xfrm>
            <a:off x="8107902" y="2759336"/>
            <a:ext cx="168275" cy="133350"/>
          </a:xfrm>
          <a:custGeom>
            <a:avLst/>
            <a:gdLst>
              <a:gd name="T0" fmla="*/ 51099 w 168788"/>
              <a:gd name="T1" fmla="*/ 0 h 133350"/>
              <a:gd name="T2" fmla="*/ 429 w 168788"/>
              <a:gd name="T3" fmla="*/ 76200 h 133350"/>
              <a:gd name="T4" fmla="*/ 30827 w 168788"/>
              <a:gd name="T5" fmla="*/ 133350 h 133350"/>
              <a:gd name="T6" fmla="*/ 94195 w 168788"/>
              <a:gd name="T7" fmla="*/ 133350 h 133350"/>
              <a:gd name="T8" fmla="*/ 134744 w 168788"/>
              <a:gd name="T9" fmla="*/ 76200 h 1333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8788" h="133350">
                <a:moveTo>
                  <a:pt x="64013" y="0"/>
                </a:moveTo>
                <a:cubicBezTo>
                  <a:pt x="37025" y="23019"/>
                  <a:pt x="4746" y="53975"/>
                  <a:pt x="513" y="76200"/>
                </a:cubicBezTo>
                <a:cubicBezTo>
                  <a:pt x="-3720" y="98425"/>
                  <a:pt x="19034" y="123825"/>
                  <a:pt x="38613" y="133350"/>
                </a:cubicBezTo>
                <a:cubicBezTo>
                  <a:pt x="58192" y="142875"/>
                  <a:pt x="96292" y="142875"/>
                  <a:pt x="117988" y="133350"/>
                </a:cubicBezTo>
                <a:cubicBezTo>
                  <a:pt x="139684" y="123825"/>
                  <a:pt x="163496" y="82550"/>
                  <a:pt x="168788" y="76200"/>
                </a:cubicBezTo>
              </a:path>
            </a:pathLst>
          </a:custGeom>
          <a:noFill/>
          <a:ln w="508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eaLnBrk="1" fontAlgn="auto" hangingPunct="1">
              <a:spcBef>
                <a:spcPts val="0"/>
              </a:spcBef>
              <a:spcAft>
                <a:spcPts val="0"/>
              </a:spcAft>
              <a:defRPr/>
            </a:pPr>
            <a:endParaRPr kumimoji="0" lang="en-US" sz="1800" b="0" kern="0" dirty="0">
              <a:solidFill>
                <a:srgbClr val="3366CC"/>
              </a:solidFill>
            </a:endParaRPr>
          </a:p>
        </p:txBody>
      </p:sp>
      <p:sp>
        <p:nvSpPr>
          <p:cNvPr id="195" name="Freeform 25">
            <a:extLst>
              <a:ext uri="{FF2B5EF4-FFF2-40B4-BE49-F238E27FC236}">
                <a16:creationId xmlns:a16="http://schemas.microsoft.com/office/drawing/2014/main" id="{F44114BA-F5A6-DC60-3D52-75F8B25C7EAF}"/>
              </a:ext>
            </a:extLst>
          </p:cNvPr>
          <p:cNvSpPr>
            <a:spLocks/>
          </p:cNvSpPr>
          <p:nvPr/>
        </p:nvSpPr>
        <p:spPr bwMode="auto">
          <a:xfrm>
            <a:off x="8199977" y="2876811"/>
            <a:ext cx="117475" cy="131763"/>
          </a:xfrm>
          <a:custGeom>
            <a:avLst/>
            <a:gdLst>
              <a:gd name="T0" fmla="*/ 86803 w 117625"/>
              <a:gd name="T1" fmla="*/ 0 h 131066"/>
              <a:gd name="T2" fmla="*/ 23249 w 117625"/>
              <a:gd name="T3" fmla="*/ 23501 h 131066"/>
              <a:gd name="T4" fmla="*/ 150 w 117625"/>
              <a:gd name="T5" fmla="*/ 103421 h 131066"/>
              <a:gd name="T6" fmla="*/ 31915 w 117625"/>
              <a:gd name="T7" fmla="*/ 183341 h 131066"/>
              <a:gd name="T8" fmla="*/ 75249 w 117625"/>
              <a:gd name="T9" fmla="*/ 192750 h 131066"/>
              <a:gd name="T10" fmla="*/ 107026 w 117625"/>
              <a:gd name="T11" fmla="*/ 178636 h 1310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7625" h="131066">
                <a:moveTo>
                  <a:pt x="95400" y="0"/>
                </a:moveTo>
                <a:cubicBezTo>
                  <a:pt x="68412" y="2116"/>
                  <a:pt x="41425" y="4233"/>
                  <a:pt x="25550" y="15875"/>
                </a:cubicBezTo>
                <a:cubicBezTo>
                  <a:pt x="9675" y="27517"/>
                  <a:pt x="-1438" y="51858"/>
                  <a:pt x="150" y="69850"/>
                </a:cubicBezTo>
                <a:cubicBezTo>
                  <a:pt x="1737" y="87842"/>
                  <a:pt x="21317" y="113771"/>
                  <a:pt x="35075" y="123825"/>
                </a:cubicBezTo>
                <a:cubicBezTo>
                  <a:pt x="48833" y="133879"/>
                  <a:pt x="68942" y="130704"/>
                  <a:pt x="82700" y="130175"/>
                </a:cubicBezTo>
                <a:cubicBezTo>
                  <a:pt x="96458" y="129646"/>
                  <a:pt x="117625" y="120650"/>
                  <a:pt x="117625" y="120650"/>
                </a:cubicBezTo>
              </a:path>
            </a:pathLst>
          </a:custGeom>
          <a:noFill/>
          <a:ln w="508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eaLnBrk="1" fontAlgn="auto" hangingPunct="1">
              <a:spcBef>
                <a:spcPts val="0"/>
              </a:spcBef>
              <a:spcAft>
                <a:spcPts val="0"/>
              </a:spcAft>
              <a:defRPr/>
            </a:pPr>
            <a:endParaRPr kumimoji="0" lang="en-US" sz="1800" b="0" kern="0" dirty="0">
              <a:solidFill>
                <a:srgbClr val="3366CC"/>
              </a:solidFill>
            </a:endParaRPr>
          </a:p>
        </p:txBody>
      </p:sp>
      <p:sp>
        <p:nvSpPr>
          <p:cNvPr id="196" name="Freeform 6">
            <a:extLst>
              <a:ext uri="{FF2B5EF4-FFF2-40B4-BE49-F238E27FC236}">
                <a16:creationId xmlns:a16="http://schemas.microsoft.com/office/drawing/2014/main" id="{AEFF2841-9C65-DC14-41B9-59092F3E3EDF}"/>
              </a:ext>
            </a:extLst>
          </p:cNvPr>
          <p:cNvSpPr>
            <a:spLocks/>
          </p:cNvSpPr>
          <p:nvPr/>
        </p:nvSpPr>
        <p:spPr bwMode="auto">
          <a:xfrm>
            <a:off x="9457277" y="3795974"/>
            <a:ext cx="709613" cy="1135062"/>
          </a:xfrm>
          <a:custGeom>
            <a:avLst/>
            <a:gdLst>
              <a:gd name="T0" fmla="*/ 369343 w 708660"/>
              <a:gd name="T1" fmla="*/ 29889 h 1135380"/>
              <a:gd name="T2" fmla="*/ 369343 w 708660"/>
              <a:gd name="T3" fmla="*/ 82164 h 1135380"/>
              <a:gd name="T4" fmla="*/ 277011 w 708660"/>
              <a:gd name="T5" fmla="*/ 156826 h 1135380"/>
              <a:gd name="T6" fmla="*/ 251823 w 708660"/>
              <a:gd name="T7" fmla="*/ 321119 h 1135380"/>
              <a:gd name="T8" fmla="*/ 134306 w 708660"/>
              <a:gd name="T9" fmla="*/ 328586 h 1135380"/>
              <a:gd name="T10" fmla="*/ 58759 w 708660"/>
              <a:gd name="T11" fmla="*/ 642238 h 1135380"/>
              <a:gd name="T12" fmla="*/ 0 w 708660"/>
              <a:gd name="T13" fmla="*/ 955885 h 1135380"/>
              <a:gd name="T14" fmla="*/ 109124 w 708660"/>
              <a:gd name="T15" fmla="*/ 1112710 h 1135380"/>
              <a:gd name="T16" fmla="*/ 260220 w 708660"/>
              <a:gd name="T17" fmla="*/ 985757 h 1135380"/>
              <a:gd name="T18" fmla="*/ 377741 w 708660"/>
              <a:gd name="T19" fmla="*/ 687042 h 1135380"/>
              <a:gd name="T20" fmla="*/ 411313 w 708660"/>
              <a:gd name="T21" fmla="*/ 403265 h 1135380"/>
              <a:gd name="T22" fmla="*/ 604382 w 708660"/>
              <a:gd name="T23" fmla="*/ 164293 h 1135380"/>
              <a:gd name="T24" fmla="*/ 696717 w 708660"/>
              <a:gd name="T25" fmla="*/ 194167 h 1135380"/>
              <a:gd name="T26" fmla="*/ 780658 w 708660"/>
              <a:gd name="T27" fmla="*/ 0 h 11353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08660" h="1135380">
                <a:moveTo>
                  <a:pt x="335280" y="30480"/>
                </a:moveTo>
                <a:lnTo>
                  <a:pt x="335280" y="83820"/>
                </a:lnTo>
                <a:lnTo>
                  <a:pt x="251460" y="160020"/>
                </a:lnTo>
                <a:lnTo>
                  <a:pt x="228600" y="327660"/>
                </a:lnTo>
                <a:lnTo>
                  <a:pt x="121920" y="335280"/>
                </a:lnTo>
                <a:lnTo>
                  <a:pt x="53340" y="655320"/>
                </a:lnTo>
                <a:lnTo>
                  <a:pt x="0" y="975360"/>
                </a:lnTo>
                <a:lnTo>
                  <a:pt x="99060" y="1135380"/>
                </a:lnTo>
                <a:lnTo>
                  <a:pt x="236220" y="1005840"/>
                </a:lnTo>
                <a:lnTo>
                  <a:pt x="342900" y="701040"/>
                </a:lnTo>
                <a:lnTo>
                  <a:pt x="373380" y="411480"/>
                </a:lnTo>
                <a:lnTo>
                  <a:pt x="548640" y="167640"/>
                </a:lnTo>
                <a:lnTo>
                  <a:pt x="632460" y="198120"/>
                </a:lnTo>
                <a:lnTo>
                  <a:pt x="708660" y="0"/>
                </a:lnTo>
              </a:path>
            </a:pathLst>
          </a:custGeom>
          <a:noFill/>
          <a:ln w="508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eaLnBrk="1" fontAlgn="auto" hangingPunct="1">
              <a:spcBef>
                <a:spcPts val="0"/>
              </a:spcBef>
              <a:spcAft>
                <a:spcPts val="0"/>
              </a:spcAft>
              <a:defRPr/>
            </a:pPr>
            <a:endParaRPr kumimoji="0" lang="en-US" sz="1800" b="0" kern="0" dirty="0">
              <a:solidFill>
                <a:srgbClr val="3366CC"/>
              </a:solidFill>
            </a:endParaRPr>
          </a:p>
        </p:txBody>
      </p:sp>
      <p:sp>
        <p:nvSpPr>
          <p:cNvPr id="197" name="Rectangle 2">
            <a:extLst>
              <a:ext uri="{FF2B5EF4-FFF2-40B4-BE49-F238E27FC236}">
                <a16:creationId xmlns:a16="http://schemas.microsoft.com/office/drawing/2014/main" id="{EB4FF6B7-17BE-3092-A5BA-D4F7EF5E4185}"/>
              </a:ext>
            </a:extLst>
          </p:cNvPr>
          <p:cNvSpPr txBox="1">
            <a:spLocks noChangeArrowheads="1"/>
          </p:cNvSpPr>
          <p:nvPr/>
        </p:nvSpPr>
        <p:spPr bwMode="auto">
          <a:xfrm>
            <a:off x="2442115" y="179649"/>
            <a:ext cx="83820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b"/>
          <a:lstStyle>
            <a:lvl1pPr algn="ctr" rtl="0" eaLnBrk="0" fontAlgn="base" hangingPunct="0">
              <a:spcBef>
                <a:spcPct val="0"/>
              </a:spcBef>
              <a:spcAft>
                <a:spcPct val="0"/>
              </a:spcAft>
              <a:defRPr kumimoji="1" sz="3600" b="1">
                <a:solidFill>
                  <a:srgbClr val="003399"/>
                </a:solidFill>
                <a:latin typeface="+mj-lt"/>
                <a:ea typeface="+mj-ea"/>
                <a:cs typeface="+mj-cs"/>
              </a:defRPr>
            </a:lvl1pPr>
            <a:lvl2pPr algn="ctr" rtl="0" eaLnBrk="0" fontAlgn="base" hangingPunct="0">
              <a:spcBef>
                <a:spcPct val="0"/>
              </a:spcBef>
              <a:spcAft>
                <a:spcPct val="0"/>
              </a:spcAft>
              <a:defRPr kumimoji="1" sz="3600" b="1">
                <a:solidFill>
                  <a:srgbClr val="003399"/>
                </a:solidFill>
                <a:latin typeface="Arial" charset="0"/>
              </a:defRPr>
            </a:lvl2pPr>
            <a:lvl3pPr algn="ctr" rtl="0" eaLnBrk="0" fontAlgn="base" hangingPunct="0">
              <a:spcBef>
                <a:spcPct val="0"/>
              </a:spcBef>
              <a:spcAft>
                <a:spcPct val="0"/>
              </a:spcAft>
              <a:defRPr kumimoji="1" sz="3600" b="1">
                <a:solidFill>
                  <a:srgbClr val="003399"/>
                </a:solidFill>
                <a:latin typeface="Arial" charset="0"/>
              </a:defRPr>
            </a:lvl3pPr>
            <a:lvl4pPr algn="ctr" rtl="0" eaLnBrk="0" fontAlgn="base" hangingPunct="0">
              <a:spcBef>
                <a:spcPct val="0"/>
              </a:spcBef>
              <a:spcAft>
                <a:spcPct val="0"/>
              </a:spcAft>
              <a:defRPr kumimoji="1" sz="3600" b="1">
                <a:solidFill>
                  <a:srgbClr val="003399"/>
                </a:solidFill>
                <a:latin typeface="Arial" charset="0"/>
              </a:defRPr>
            </a:lvl4pPr>
            <a:lvl5pPr algn="ctr" rtl="0" eaLnBrk="0" fontAlgn="base" hangingPunct="0">
              <a:spcBef>
                <a:spcPct val="0"/>
              </a:spcBef>
              <a:spcAft>
                <a:spcPct val="0"/>
              </a:spcAft>
              <a:defRPr kumimoji="1" sz="3600" b="1">
                <a:solidFill>
                  <a:srgbClr val="003399"/>
                </a:solidFill>
                <a:latin typeface="Arial" charset="0"/>
              </a:defRPr>
            </a:lvl5pPr>
            <a:lvl6pPr marL="457200" algn="ctr" rtl="0" eaLnBrk="0" fontAlgn="base" hangingPunct="0">
              <a:spcBef>
                <a:spcPct val="0"/>
              </a:spcBef>
              <a:spcAft>
                <a:spcPct val="0"/>
              </a:spcAft>
              <a:defRPr kumimoji="1" sz="3600" b="1">
                <a:solidFill>
                  <a:srgbClr val="003399"/>
                </a:solidFill>
                <a:latin typeface="Arial" charset="0"/>
              </a:defRPr>
            </a:lvl6pPr>
            <a:lvl7pPr marL="914400" algn="ctr" rtl="0" eaLnBrk="0" fontAlgn="base" hangingPunct="0">
              <a:spcBef>
                <a:spcPct val="0"/>
              </a:spcBef>
              <a:spcAft>
                <a:spcPct val="0"/>
              </a:spcAft>
              <a:defRPr kumimoji="1" sz="3600" b="1">
                <a:solidFill>
                  <a:srgbClr val="003399"/>
                </a:solidFill>
                <a:latin typeface="Arial" charset="0"/>
              </a:defRPr>
            </a:lvl7pPr>
            <a:lvl8pPr marL="1371600" algn="ctr" rtl="0" eaLnBrk="0" fontAlgn="base" hangingPunct="0">
              <a:spcBef>
                <a:spcPct val="0"/>
              </a:spcBef>
              <a:spcAft>
                <a:spcPct val="0"/>
              </a:spcAft>
              <a:defRPr kumimoji="1" sz="3600" b="1">
                <a:solidFill>
                  <a:srgbClr val="003399"/>
                </a:solidFill>
                <a:latin typeface="Arial" charset="0"/>
              </a:defRPr>
            </a:lvl8pPr>
            <a:lvl9pPr marL="1828800" algn="ctr" rtl="0" eaLnBrk="0" fontAlgn="base" hangingPunct="0">
              <a:spcBef>
                <a:spcPct val="0"/>
              </a:spcBef>
              <a:spcAft>
                <a:spcPct val="0"/>
              </a:spcAft>
              <a:defRPr kumimoji="1" sz="3600" b="1">
                <a:solidFill>
                  <a:srgbClr val="003399"/>
                </a:solidFill>
                <a:latin typeface="Arial" charset="0"/>
              </a:defRPr>
            </a:lvl9pPr>
          </a:lstStyle>
          <a:p>
            <a:pPr eaLnBrk="1" hangingPunct="1">
              <a:defRPr/>
            </a:pPr>
            <a:r>
              <a:rPr lang="en-US" sz="4000" b="0" kern="0" dirty="0">
                <a:solidFill>
                  <a:srgbClr val="3C5973"/>
                </a:solidFill>
                <a:latin typeface="Lato" panose="020F0502020204030203" pitchFamily="34" charset="0"/>
                <a:ea typeface="Calibri" panose="020F0502020204030204" pitchFamily="34" charset="0"/>
                <a:cs typeface="Calibri" panose="020F0502020204030204" pitchFamily="34" charset="0"/>
              </a:rPr>
              <a:t>Virginia’s 25 Agencies on Aging</a:t>
            </a:r>
            <a:endParaRPr lang="en-US" sz="3800" kern="0" dirty="0">
              <a:solidFill>
                <a:srgbClr val="3C5973"/>
              </a:solidFill>
              <a:latin typeface="Lato" panose="020F0502020204030203" pitchFamily="34" charset="0"/>
              <a:cs typeface="Arial" panose="020B0604020202020204" pitchFamily="34" charset="0"/>
            </a:endParaRPr>
          </a:p>
        </p:txBody>
      </p:sp>
    </p:spTree>
    <p:extLst>
      <p:ext uri="{BB962C8B-B14F-4D97-AF65-F5344CB8AC3E}">
        <p14:creationId xmlns:p14="http://schemas.microsoft.com/office/powerpoint/2010/main" val="35228671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89206-22C8-9191-9673-2900D728FE4F}"/>
              </a:ext>
            </a:extLst>
          </p:cNvPr>
          <p:cNvSpPr>
            <a:spLocks noGrp="1"/>
          </p:cNvSpPr>
          <p:nvPr>
            <p:ph type="title"/>
          </p:nvPr>
        </p:nvSpPr>
        <p:spPr/>
        <p:txBody>
          <a:bodyPr/>
          <a:lstStyle/>
          <a:p>
            <a:r>
              <a:rPr lang="en-US" altLang="en-US" sz="4000" dirty="0">
                <a:solidFill>
                  <a:srgbClr val="3C5973"/>
                </a:solidFill>
              </a:rPr>
              <a:t>AAA Other Programs</a:t>
            </a:r>
            <a:endParaRPr lang="en-US" dirty="0">
              <a:solidFill>
                <a:srgbClr val="3C5973"/>
              </a:solidFill>
            </a:endParaRPr>
          </a:p>
        </p:txBody>
      </p:sp>
      <p:sp>
        <p:nvSpPr>
          <p:cNvPr id="3" name="Content Placeholder 2">
            <a:extLst>
              <a:ext uri="{FF2B5EF4-FFF2-40B4-BE49-F238E27FC236}">
                <a16:creationId xmlns:a16="http://schemas.microsoft.com/office/drawing/2014/main" id="{7885846D-E08D-74ED-518F-AF7B98C69BF4}"/>
              </a:ext>
            </a:extLst>
          </p:cNvPr>
          <p:cNvSpPr>
            <a:spLocks noGrp="1"/>
          </p:cNvSpPr>
          <p:nvPr>
            <p:ph idx="1"/>
          </p:nvPr>
        </p:nvSpPr>
        <p:spPr/>
        <p:txBody>
          <a:bodyPr>
            <a:normAutofit lnSpcReduction="10000"/>
          </a:bodyPr>
          <a:lstStyle/>
          <a:p>
            <a:pPr marL="0" indent="0">
              <a:spcBef>
                <a:spcPts val="600"/>
              </a:spcBef>
              <a:buNone/>
            </a:pPr>
            <a:endParaRPr lang="en-US" altLang="en-US" sz="2800" dirty="0"/>
          </a:p>
          <a:p>
            <a:pPr>
              <a:spcBef>
                <a:spcPts val="600"/>
              </a:spcBef>
            </a:pPr>
            <a:r>
              <a:rPr lang="en-US" altLang="en-US" sz="2800" dirty="0"/>
              <a:t>Community Action Agency </a:t>
            </a:r>
            <a:r>
              <a:rPr kumimoji="1" lang="en-US" altLang="en-US" sz="2800" dirty="0"/>
              <a:t>-</a:t>
            </a:r>
            <a:r>
              <a:rPr lang="en-US" altLang="en-US" sz="2800" dirty="0"/>
              <a:t> 2 AAAs</a:t>
            </a:r>
          </a:p>
          <a:p>
            <a:pPr>
              <a:spcBef>
                <a:spcPts val="1800"/>
              </a:spcBef>
            </a:pPr>
            <a:r>
              <a:rPr lang="en-US" altLang="en-US" sz="2800" dirty="0"/>
              <a:t>Federal Transit Administration (FTA) transportation</a:t>
            </a:r>
          </a:p>
          <a:p>
            <a:pPr lvl="1">
              <a:spcBef>
                <a:spcPts val="100"/>
              </a:spcBef>
            </a:pPr>
            <a:r>
              <a:rPr lang="en-US" altLang="en-US" sz="2300" dirty="0"/>
              <a:t>Section 5310</a:t>
            </a:r>
            <a:r>
              <a:rPr lang="en-US" altLang="en-US" sz="2300" i="1" dirty="0"/>
              <a:t> Elderly and Persons w/ Disabilities </a:t>
            </a:r>
            <a:r>
              <a:rPr lang="en-US" altLang="en-US" sz="2300" dirty="0"/>
              <a:t>(15 AAAs)</a:t>
            </a:r>
          </a:p>
          <a:p>
            <a:pPr lvl="1">
              <a:spcBef>
                <a:spcPts val="100"/>
              </a:spcBef>
            </a:pPr>
            <a:r>
              <a:rPr lang="en-US" altLang="en-US" sz="2300" dirty="0"/>
              <a:t>Section 5311</a:t>
            </a:r>
            <a:r>
              <a:rPr lang="en-US" altLang="en-US" sz="2300" i="1" dirty="0"/>
              <a:t> Rural and Small Urban Areas </a:t>
            </a:r>
            <a:r>
              <a:rPr lang="en-US" altLang="en-US" sz="2300" dirty="0"/>
              <a:t>(9 AAAs)</a:t>
            </a:r>
          </a:p>
          <a:p>
            <a:pPr lvl="1">
              <a:spcBef>
                <a:spcPts val="100"/>
              </a:spcBef>
            </a:pPr>
            <a:r>
              <a:rPr lang="en-US" altLang="en-US" sz="2300" dirty="0"/>
              <a:t>Section 5317</a:t>
            </a:r>
            <a:r>
              <a:rPr kumimoji="1" lang="en-US" altLang="en-US" sz="2300" i="1" dirty="0"/>
              <a:t> New Freedom Program – New programs </a:t>
            </a:r>
            <a:r>
              <a:rPr kumimoji="1" lang="en-US" altLang="en-US" sz="2300" dirty="0"/>
              <a:t>(10 AAAs)</a:t>
            </a:r>
          </a:p>
          <a:p>
            <a:pPr>
              <a:spcBef>
                <a:spcPts val="1800"/>
              </a:spcBef>
            </a:pPr>
            <a:r>
              <a:rPr kumimoji="1" lang="en-US" altLang="en-US" sz="2800" dirty="0"/>
              <a:t>Senior Corps sponsored by the</a:t>
            </a:r>
            <a:br>
              <a:rPr kumimoji="1" lang="en-US" altLang="en-US" sz="2800" dirty="0"/>
            </a:br>
            <a:r>
              <a:rPr kumimoji="1" lang="en-US" altLang="en-US" sz="2800" dirty="0"/>
              <a:t>Corporation for National and Community Service</a:t>
            </a:r>
          </a:p>
          <a:p>
            <a:pPr lvl="1">
              <a:spcBef>
                <a:spcPts val="100"/>
              </a:spcBef>
            </a:pPr>
            <a:r>
              <a:rPr kumimoji="1" lang="en-US" altLang="en-US" sz="2300" dirty="0"/>
              <a:t>RSVP – Retired Senior Volunteer Program - 2 AAAs</a:t>
            </a:r>
          </a:p>
          <a:p>
            <a:pPr lvl="1">
              <a:spcBef>
                <a:spcPts val="100"/>
              </a:spcBef>
            </a:pPr>
            <a:r>
              <a:rPr kumimoji="1" lang="en-US" altLang="en-US" sz="2300" dirty="0"/>
              <a:t>Foster Grandparent Program - 2 AAAs</a:t>
            </a:r>
          </a:p>
          <a:p>
            <a:pPr lvl="1">
              <a:spcBef>
                <a:spcPts val="100"/>
              </a:spcBef>
            </a:pPr>
            <a:r>
              <a:rPr kumimoji="1" lang="en-US" altLang="en-US" sz="2300" dirty="0"/>
              <a:t>Senior Companion Program - 1 AAA</a:t>
            </a:r>
          </a:p>
          <a:p>
            <a:endParaRPr lang="en-US" dirty="0"/>
          </a:p>
        </p:txBody>
      </p:sp>
    </p:spTree>
    <p:extLst>
      <p:ext uri="{BB962C8B-B14F-4D97-AF65-F5344CB8AC3E}">
        <p14:creationId xmlns:p14="http://schemas.microsoft.com/office/powerpoint/2010/main" val="17242416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F1CAE-C41B-30BB-4E33-08952F325E3A}"/>
              </a:ext>
            </a:extLst>
          </p:cNvPr>
          <p:cNvSpPr>
            <a:spLocks noGrp="1"/>
          </p:cNvSpPr>
          <p:nvPr>
            <p:ph type="title"/>
          </p:nvPr>
        </p:nvSpPr>
        <p:spPr/>
        <p:txBody>
          <a:bodyPr/>
          <a:lstStyle/>
          <a:p>
            <a:r>
              <a:rPr lang="en-US" sz="4000" dirty="0">
                <a:solidFill>
                  <a:srgbClr val="3C5973"/>
                </a:solidFill>
              </a:rPr>
              <a:t>Community Assessment</a:t>
            </a:r>
            <a:endParaRPr lang="en-US" dirty="0">
              <a:solidFill>
                <a:srgbClr val="3C5973"/>
              </a:solidFill>
            </a:endParaRPr>
          </a:p>
        </p:txBody>
      </p:sp>
      <p:sp>
        <p:nvSpPr>
          <p:cNvPr id="3" name="Content Placeholder 2">
            <a:extLst>
              <a:ext uri="{FF2B5EF4-FFF2-40B4-BE49-F238E27FC236}">
                <a16:creationId xmlns:a16="http://schemas.microsoft.com/office/drawing/2014/main" id="{3A358D47-ACE2-7467-C9F6-C4AF41E1BACF}"/>
              </a:ext>
            </a:extLst>
          </p:cNvPr>
          <p:cNvSpPr>
            <a:spLocks noGrp="1"/>
          </p:cNvSpPr>
          <p:nvPr>
            <p:ph idx="1"/>
          </p:nvPr>
        </p:nvSpPr>
        <p:spPr/>
        <p:txBody>
          <a:bodyPr/>
          <a:lstStyle/>
          <a:p>
            <a:r>
              <a:rPr lang="en-US" sz="2800" dirty="0"/>
              <a:t>Community Assessment Survey of Older Adults (CASOA) – 17 topics of livability within 6 domains</a:t>
            </a:r>
          </a:p>
          <a:p>
            <a:r>
              <a:rPr lang="en-US" sz="2800" dirty="0"/>
              <a:t>8,843 completed surveys (10% response rate)</a:t>
            </a:r>
          </a:p>
          <a:p>
            <a:pPr lvl="1"/>
            <a:r>
              <a:rPr lang="en-US" sz="2400" dirty="0"/>
              <a:t>79% rated overall QOL as excellent or good</a:t>
            </a:r>
          </a:p>
          <a:p>
            <a:pPr lvl="1"/>
            <a:r>
              <a:rPr lang="en-US" sz="2400" dirty="0"/>
              <a:t>76% plan to retire in their community</a:t>
            </a:r>
          </a:p>
          <a:p>
            <a:pPr lvl="1"/>
            <a:r>
              <a:rPr lang="en-US" sz="2400" dirty="0"/>
              <a:t>69% gave positive scores to their communities as places to retire</a:t>
            </a:r>
          </a:p>
        </p:txBody>
      </p:sp>
    </p:spTree>
    <p:extLst>
      <p:ext uri="{BB962C8B-B14F-4D97-AF65-F5344CB8AC3E}">
        <p14:creationId xmlns:p14="http://schemas.microsoft.com/office/powerpoint/2010/main" val="23124801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4F435B9-06DF-53A4-7992-16435FFE84AD}"/>
              </a:ext>
            </a:extLst>
          </p:cNvPr>
          <p:cNvSpPr txBox="1"/>
          <p:nvPr/>
        </p:nvSpPr>
        <p:spPr>
          <a:xfrm>
            <a:off x="2671713" y="550624"/>
            <a:ext cx="6848573" cy="523220"/>
          </a:xfrm>
          <a:prstGeom prst="rect">
            <a:avLst/>
          </a:prstGeom>
          <a:noFill/>
        </p:spPr>
        <p:txBody>
          <a:bodyPr wrap="square">
            <a:spAutoFit/>
          </a:bodyPr>
          <a:lstStyle/>
          <a:p>
            <a:r>
              <a:rPr lang="en-US" sz="2800" b="1" dirty="0">
                <a:solidFill>
                  <a:srgbClr val="3C5973"/>
                </a:solidFill>
                <a:latin typeface="Lato" panose="020F0502020204030203" pitchFamily="34" charset="0"/>
              </a:rPr>
              <a:t>In-Home Services &amp; Home Modifications</a:t>
            </a:r>
          </a:p>
        </p:txBody>
      </p:sp>
      <p:graphicFrame>
        <p:nvGraphicFramePr>
          <p:cNvPr id="4" name="Google Shape;718;p16">
            <a:extLst>
              <a:ext uri="{FF2B5EF4-FFF2-40B4-BE49-F238E27FC236}">
                <a16:creationId xmlns:a16="http://schemas.microsoft.com/office/drawing/2014/main" id="{D11E9EA4-5C5A-539E-DD34-5540F3D774AE}"/>
              </a:ext>
            </a:extLst>
          </p:cNvPr>
          <p:cNvGraphicFramePr/>
          <p:nvPr>
            <p:extLst>
              <p:ext uri="{D42A27DB-BD31-4B8C-83A1-F6EECF244321}">
                <p14:modId xmlns:p14="http://schemas.microsoft.com/office/powerpoint/2010/main" val="1332851138"/>
              </p:ext>
            </p:extLst>
          </p:nvPr>
        </p:nvGraphicFramePr>
        <p:xfrm>
          <a:off x="2388199" y="1300667"/>
          <a:ext cx="7415600" cy="2999846"/>
        </p:xfrm>
        <a:graphic>
          <a:graphicData uri="http://schemas.openxmlformats.org/drawingml/2006/chart">
            <c:chart xmlns:c="http://schemas.openxmlformats.org/drawingml/2006/chart" xmlns:r="http://schemas.openxmlformats.org/officeDocument/2006/relationships" r:id="rId2"/>
          </a:graphicData>
        </a:graphic>
      </p:graphicFrame>
      <p:sp>
        <p:nvSpPr>
          <p:cNvPr id="5" name="Google Shape;719;p16">
            <a:extLst>
              <a:ext uri="{FF2B5EF4-FFF2-40B4-BE49-F238E27FC236}">
                <a16:creationId xmlns:a16="http://schemas.microsoft.com/office/drawing/2014/main" id="{2D1E931A-BD8C-0F18-23B0-B8FE4066F489}"/>
              </a:ext>
            </a:extLst>
          </p:cNvPr>
          <p:cNvSpPr txBox="1"/>
          <p:nvPr/>
        </p:nvSpPr>
        <p:spPr>
          <a:xfrm>
            <a:off x="3823823" y="4443913"/>
            <a:ext cx="5872717" cy="147732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323F4F"/>
              </a:buClr>
              <a:buSzPts val="1800"/>
              <a:buFont typeface="Calibri"/>
              <a:buNone/>
            </a:pPr>
            <a:r>
              <a:rPr lang="en-US" sz="1800" dirty="0">
                <a:solidFill>
                  <a:srgbClr val="323F4F"/>
                </a:solidFill>
                <a:latin typeface="Calibri"/>
                <a:ea typeface="Calibri"/>
                <a:cs typeface="Calibri"/>
                <a:sym typeface="Calibri"/>
              </a:rPr>
              <a:t>Respondents in </a:t>
            </a:r>
            <a:r>
              <a:rPr lang="en-US" sz="1800" b="1" dirty="0">
                <a:solidFill>
                  <a:srgbClr val="323F4F"/>
                </a:solidFill>
                <a:latin typeface="Calibri"/>
                <a:ea typeface="Calibri"/>
                <a:cs typeface="Calibri"/>
                <a:sym typeface="Calibri"/>
              </a:rPr>
              <a:t>lower income brackets were more likely</a:t>
            </a:r>
            <a:r>
              <a:rPr lang="en-US" sz="1800" dirty="0">
                <a:solidFill>
                  <a:srgbClr val="323F4F"/>
                </a:solidFill>
                <a:latin typeface="Calibri"/>
                <a:ea typeface="Calibri"/>
                <a:cs typeface="Calibri"/>
                <a:sym typeface="Calibri"/>
              </a:rPr>
              <a:t> than those with higher incomes to report that they would like to move but don't have the resources to do so, or that they want to stay in their current home but are concerned they won't be able to.</a:t>
            </a:r>
            <a:endParaRPr dirty="0"/>
          </a:p>
        </p:txBody>
      </p:sp>
      <p:pic>
        <p:nvPicPr>
          <p:cNvPr id="6" name="Google Shape;720;p16" descr="House with solid fill">
            <a:extLst>
              <a:ext uri="{FF2B5EF4-FFF2-40B4-BE49-F238E27FC236}">
                <a16:creationId xmlns:a16="http://schemas.microsoft.com/office/drawing/2014/main" id="{AC759423-390A-2CA4-D348-9F4DD9EEAF86}"/>
              </a:ext>
            </a:extLst>
          </p:cNvPr>
          <p:cNvPicPr preferRelativeResize="0"/>
          <p:nvPr/>
        </p:nvPicPr>
        <p:blipFill rotWithShape="1">
          <a:blip r:embed="rId3">
            <a:alphaModFix/>
          </a:blip>
          <a:srcRect/>
          <a:stretch/>
        </p:blipFill>
        <p:spPr>
          <a:xfrm>
            <a:off x="2388199" y="4443913"/>
            <a:ext cx="1435624" cy="1435624"/>
          </a:xfrm>
          <a:prstGeom prst="rect">
            <a:avLst/>
          </a:prstGeom>
          <a:noFill/>
          <a:ln>
            <a:noFill/>
          </a:ln>
        </p:spPr>
      </p:pic>
      <p:sp>
        <p:nvSpPr>
          <p:cNvPr id="9" name="Oval Callout 5">
            <a:extLst>
              <a:ext uri="{FF2B5EF4-FFF2-40B4-BE49-F238E27FC236}">
                <a16:creationId xmlns:a16="http://schemas.microsoft.com/office/drawing/2014/main" id="{29BF2BF0-A31C-8F89-3AF0-2A8310E395B4}"/>
              </a:ext>
            </a:extLst>
          </p:cNvPr>
          <p:cNvSpPr/>
          <p:nvPr/>
        </p:nvSpPr>
        <p:spPr>
          <a:xfrm>
            <a:off x="9520286" y="4380872"/>
            <a:ext cx="1018954" cy="895211"/>
          </a:xfrm>
          <a:prstGeom prst="wedgeEllipseCallout">
            <a:avLst/>
          </a:prstGeom>
          <a:solidFill>
            <a:srgbClr val="0B3A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atin typeface="Palatino Linotype" panose="02040502050505030304" pitchFamily="18" charset="0"/>
                <a:ea typeface="Yu Gothic UI Semibold" panose="020B0700000000000000" pitchFamily="34" charset="-128"/>
                <a:cs typeface="ZWAdobeF" pitchFamily="2" charset="0"/>
              </a:rPr>
              <a:t>?</a:t>
            </a:r>
          </a:p>
        </p:txBody>
      </p:sp>
    </p:spTree>
    <p:extLst>
      <p:ext uri="{BB962C8B-B14F-4D97-AF65-F5344CB8AC3E}">
        <p14:creationId xmlns:p14="http://schemas.microsoft.com/office/powerpoint/2010/main" val="34707770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727;p17">
            <a:extLst>
              <a:ext uri="{FF2B5EF4-FFF2-40B4-BE49-F238E27FC236}">
                <a16:creationId xmlns:a16="http://schemas.microsoft.com/office/drawing/2014/main" id="{E78B525D-27EF-5F8F-5F6A-9D38661541A1}"/>
              </a:ext>
            </a:extLst>
          </p:cNvPr>
          <p:cNvSpPr txBox="1"/>
          <p:nvPr/>
        </p:nvSpPr>
        <p:spPr>
          <a:xfrm>
            <a:off x="2254341" y="580826"/>
            <a:ext cx="7391400"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a:solidFill>
                  <a:srgbClr val="3C5973"/>
                </a:solidFill>
                <a:latin typeface="Lato" panose="020F0502020204030203" pitchFamily="34" charset="0"/>
                <a:ea typeface="Calibri"/>
                <a:cs typeface="Calibri Light" panose="020F0302020204030204" pitchFamily="34" charset="0"/>
                <a:sym typeface="Calibri"/>
              </a:rPr>
              <a:t>Among older Virginians with concerns about aging in place in their current home, the top concerns are:</a:t>
            </a:r>
            <a:endParaRPr b="1" dirty="0">
              <a:solidFill>
                <a:srgbClr val="3C5973"/>
              </a:solidFill>
              <a:latin typeface="Lato" panose="020F0502020204030203" pitchFamily="34" charset="0"/>
              <a:cs typeface="Calibri Light" panose="020F0302020204030204" pitchFamily="34" charset="0"/>
            </a:endParaRPr>
          </a:p>
        </p:txBody>
      </p:sp>
      <p:graphicFrame>
        <p:nvGraphicFramePr>
          <p:cNvPr id="3" name="Google Shape;728;p17">
            <a:extLst>
              <a:ext uri="{FF2B5EF4-FFF2-40B4-BE49-F238E27FC236}">
                <a16:creationId xmlns:a16="http://schemas.microsoft.com/office/drawing/2014/main" id="{BA4A81B5-BB13-7070-07EF-6BE56E779063}"/>
              </a:ext>
            </a:extLst>
          </p:cNvPr>
          <p:cNvGraphicFramePr/>
          <p:nvPr>
            <p:extLst>
              <p:ext uri="{D42A27DB-BD31-4B8C-83A1-F6EECF244321}">
                <p14:modId xmlns:p14="http://schemas.microsoft.com/office/powerpoint/2010/main" val="2303743333"/>
              </p:ext>
            </p:extLst>
          </p:nvPr>
        </p:nvGraphicFramePr>
        <p:xfrm>
          <a:off x="3203907" y="1514281"/>
          <a:ext cx="6288272" cy="3657600"/>
        </p:xfrm>
        <a:graphic>
          <a:graphicData uri="http://schemas.openxmlformats.org/drawingml/2006/chart">
            <c:chart xmlns:c="http://schemas.openxmlformats.org/drawingml/2006/chart" xmlns:r="http://schemas.openxmlformats.org/officeDocument/2006/relationships" r:id="rId2"/>
          </a:graphicData>
        </a:graphic>
      </p:graphicFrame>
      <p:sp>
        <p:nvSpPr>
          <p:cNvPr id="4" name="Google Shape;729;p17">
            <a:extLst>
              <a:ext uri="{FF2B5EF4-FFF2-40B4-BE49-F238E27FC236}">
                <a16:creationId xmlns:a16="http://schemas.microsoft.com/office/drawing/2014/main" id="{C05FA21E-FB4D-5F7E-1793-1BF3A64FB672}"/>
              </a:ext>
            </a:extLst>
          </p:cNvPr>
          <p:cNvSpPr/>
          <p:nvPr/>
        </p:nvSpPr>
        <p:spPr>
          <a:xfrm>
            <a:off x="2014390" y="1719844"/>
            <a:ext cx="987499" cy="898451"/>
          </a:xfrm>
          <a:prstGeom prst="rect">
            <a:avLst/>
          </a:prstGeom>
          <a:solidFill>
            <a:srgbClr val="3C5973"/>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6" name="Google Shape;731;p17">
            <a:extLst>
              <a:ext uri="{FF2B5EF4-FFF2-40B4-BE49-F238E27FC236}">
                <a16:creationId xmlns:a16="http://schemas.microsoft.com/office/drawing/2014/main" id="{FCA96B85-CE9F-8793-4965-B3E081EFCF1F}"/>
              </a:ext>
            </a:extLst>
          </p:cNvPr>
          <p:cNvSpPr/>
          <p:nvPr/>
        </p:nvSpPr>
        <p:spPr>
          <a:xfrm>
            <a:off x="2014390" y="3913696"/>
            <a:ext cx="987499" cy="898451"/>
          </a:xfrm>
          <a:prstGeom prst="rect">
            <a:avLst/>
          </a:prstGeom>
          <a:solidFill>
            <a:srgbClr val="3C5973"/>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pic>
        <p:nvPicPr>
          <p:cNvPr id="7" name="Google Shape;732;p17" descr="Dollar with solid fill">
            <a:extLst>
              <a:ext uri="{FF2B5EF4-FFF2-40B4-BE49-F238E27FC236}">
                <a16:creationId xmlns:a16="http://schemas.microsoft.com/office/drawing/2014/main" id="{5EED0E6D-6BF1-FD41-9BFF-C41C975D07DC}"/>
              </a:ext>
            </a:extLst>
          </p:cNvPr>
          <p:cNvPicPr preferRelativeResize="0"/>
          <p:nvPr/>
        </p:nvPicPr>
        <p:blipFill rotWithShape="1">
          <a:blip r:embed="rId3">
            <a:alphaModFix/>
          </a:blip>
          <a:srcRect/>
          <a:stretch/>
        </p:blipFill>
        <p:spPr>
          <a:xfrm>
            <a:off x="2117060" y="1824680"/>
            <a:ext cx="723014" cy="723014"/>
          </a:xfrm>
          <a:prstGeom prst="rect">
            <a:avLst/>
          </a:prstGeom>
          <a:noFill/>
          <a:ln>
            <a:noFill/>
          </a:ln>
        </p:spPr>
      </p:pic>
      <p:pic>
        <p:nvPicPr>
          <p:cNvPr id="8" name="Google Shape;733;p17" descr="Medical with solid fill">
            <a:extLst>
              <a:ext uri="{FF2B5EF4-FFF2-40B4-BE49-F238E27FC236}">
                <a16:creationId xmlns:a16="http://schemas.microsoft.com/office/drawing/2014/main" id="{A27FE270-37C7-06F8-324C-23D333232082}"/>
              </a:ext>
            </a:extLst>
          </p:cNvPr>
          <p:cNvPicPr preferRelativeResize="0"/>
          <p:nvPr/>
        </p:nvPicPr>
        <p:blipFill rotWithShape="1">
          <a:blip r:embed="rId4">
            <a:alphaModFix/>
          </a:blip>
          <a:srcRect/>
          <a:stretch/>
        </p:blipFill>
        <p:spPr>
          <a:xfrm>
            <a:off x="2021367" y="2809680"/>
            <a:ext cx="914400" cy="914400"/>
          </a:xfrm>
          <a:prstGeom prst="rect">
            <a:avLst/>
          </a:prstGeom>
          <a:solidFill>
            <a:srgbClr val="3C5973"/>
          </a:solidFill>
          <a:ln w="15875">
            <a:solidFill>
              <a:schemeClr val="lt1"/>
            </a:solidFill>
          </a:ln>
        </p:spPr>
      </p:pic>
      <p:pic>
        <p:nvPicPr>
          <p:cNvPr id="9" name="Google Shape;734;p17" descr="House with solid fill">
            <a:extLst>
              <a:ext uri="{FF2B5EF4-FFF2-40B4-BE49-F238E27FC236}">
                <a16:creationId xmlns:a16="http://schemas.microsoft.com/office/drawing/2014/main" id="{BC035946-715C-64B9-B021-C8F967D59AD7}"/>
              </a:ext>
            </a:extLst>
          </p:cNvPr>
          <p:cNvPicPr preferRelativeResize="0"/>
          <p:nvPr/>
        </p:nvPicPr>
        <p:blipFill rotWithShape="1">
          <a:blip r:embed="rId5">
            <a:alphaModFix/>
          </a:blip>
          <a:srcRect/>
          <a:stretch/>
        </p:blipFill>
        <p:spPr>
          <a:xfrm>
            <a:off x="2087488" y="3927532"/>
            <a:ext cx="782157" cy="782157"/>
          </a:xfrm>
          <a:prstGeom prst="rect">
            <a:avLst/>
          </a:prstGeom>
          <a:noFill/>
          <a:ln>
            <a:noFill/>
          </a:ln>
        </p:spPr>
      </p:pic>
      <p:sp>
        <p:nvSpPr>
          <p:cNvPr id="10" name="Google Shape;735;p17">
            <a:extLst>
              <a:ext uri="{FF2B5EF4-FFF2-40B4-BE49-F238E27FC236}">
                <a16:creationId xmlns:a16="http://schemas.microsoft.com/office/drawing/2014/main" id="{3FEA95DB-5E04-E487-C045-1744D0AA086D}"/>
              </a:ext>
            </a:extLst>
          </p:cNvPr>
          <p:cNvSpPr txBox="1"/>
          <p:nvPr/>
        </p:nvSpPr>
        <p:spPr>
          <a:xfrm>
            <a:off x="9436800" y="4802549"/>
            <a:ext cx="41788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Calibri"/>
                <a:ea typeface="Calibri"/>
                <a:cs typeface="Calibri"/>
                <a:sym typeface="Calibri"/>
              </a:rPr>
              <a:t>%</a:t>
            </a:r>
            <a:endParaRPr dirty="0"/>
          </a:p>
        </p:txBody>
      </p:sp>
      <p:sp>
        <p:nvSpPr>
          <p:cNvPr id="11" name="Oval Callout 11">
            <a:extLst>
              <a:ext uri="{FF2B5EF4-FFF2-40B4-BE49-F238E27FC236}">
                <a16:creationId xmlns:a16="http://schemas.microsoft.com/office/drawing/2014/main" id="{DD969A6F-FF55-3F0B-365D-7EA57A4A9E6D}"/>
              </a:ext>
            </a:extLst>
          </p:cNvPr>
          <p:cNvSpPr/>
          <p:nvPr/>
        </p:nvSpPr>
        <p:spPr>
          <a:xfrm>
            <a:off x="9694197" y="5171881"/>
            <a:ext cx="714154" cy="634323"/>
          </a:xfrm>
          <a:prstGeom prst="wedgeEllipseCallout">
            <a:avLst/>
          </a:prstGeom>
          <a:solidFill>
            <a:srgbClr val="0B3A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atin typeface="Palatino Linotype" panose="02040502050505030304" pitchFamily="18" charset="0"/>
                <a:ea typeface="Yu Gothic UI Semibold" panose="020B0700000000000000" pitchFamily="34" charset="-128"/>
                <a:cs typeface="ZWAdobeF" pitchFamily="2" charset="0"/>
              </a:rPr>
              <a:t>?</a:t>
            </a:r>
          </a:p>
        </p:txBody>
      </p:sp>
    </p:spTree>
    <p:extLst>
      <p:ext uri="{BB962C8B-B14F-4D97-AF65-F5344CB8AC3E}">
        <p14:creationId xmlns:p14="http://schemas.microsoft.com/office/powerpoint/2010/main" val="25990222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9BAC2D4-DCC3-D00D-916D-0131509ED8ED}"/>
              </a:ext>
            </a:extLst>
          </p:cNvPr>
          <p:cNvSpPr>
            <a:spLocks noGrp="1"/>
          </p:cNvSpPr>
          <p:nvPr>
            <p:ph sz="half" idx="1"/>
          </p:nvPr>
        </p:nvSpPr>
        <p:spPr/>
        <p:txBody>
          <a:bodyPr/>
          <a:lstStyle/>
          <a:p>
            <a:pPr marL="0" lvl="0" indent="0" algn="l" rtl="0">
              <a:lnSpc>
                <a:spcPct val="90000"/>
              </a:lnSpc>
              <a:spcBef>
                <a:spcPts val="0"/>
              </a:spcBef>
              <a:spcAft>
                <a:spcPts val="0"/>
              </a:spcAft>
              <a:buClr>
                <a:schemeClr val="dk1"/>
              </a:buClr>
              <a:buSzPct val="100000"/>
              <a:buNone/>
            </a:pPr>
            <a:r>
              <a:rPr lang="en-US" sz="2800" dirty="0"/>
              <a:t>41% stated they needed </a:t>
            </a:r>
            <a:r>
              <a:rPr lang="en-US" sz="2800" b="1" dirty="0"/>
              <a:t>chore</a:t>
            </a:r>
            <a:r>
              <a:rPr lang="en-US" sz="2800" dirty="0"/>
              <a:t> services</a:t>
            </a:r>
            <a:endParaRPr lang="en-US" dirty="0"/>
          </a:p>
          <a:p>
            <a:pPr marL="0" lvl="0" indent="0" algn="l" rtl="0">
              <a:lnSpc>
                <a:spcPct val="90000"/>
              </a:lnSpc>
              <a:spcBef>
                <a:spcPts val="1000"/>
              </a:spcBef>
              <a:spcAft>
                <a:spcPts val="0"/>
              </a:spcAft>
              <a:buClr>
                <a:schemeClr val="dk1"/>
              </a:buClr>
              <a:buSzPct val="100000"/>
              <a:buNone/>
            </a:pPr>
            <a:endParaRPr lang="en-US" sz="2800" dirty="0"/>
          </a:p>
          <a:p>
            <a:pPr marL="0" lvl="0" indent="0" algn="l" rtl="0">
              <a:lnSpc>
                <a:spcPct val="90000"/>
              </a:lnSpc>
              <a:spcBef>
                <a:spcPts val="1000"/>
              </a:spcBef>
              <a:spcAft>
                <a:spcPts val="0"/>
              </a:spcAft>
              <a:buClr>
                <a:schemeClr val="dk1"/>
              </a:buClr>
              <a:buSzPct val="100000"/>
              <a:buNone/>
            </a:pPr>
            <a:r>
              <a:rPr lang="en-US" sz="2800" dirty="0"/>
              <a:t>22% of older Virginians stated they had a </a:t>
            </a:r>
            <a:r>
              <a:rPr lang="en-US" sz="2800" b="1" dirty="0"/>
              <a:t>major or moderate</a:t>
            </a:r>
            <a:r>
              <a:rPr lang="en-US" sz="2800" dirty="0"/>
              <a:t> need for homemaker services</a:t>
            </a:r>
            <a:endParaRPr lang="en-US" dirty="0"/>
          </a:p>
          <a:p>
            <a:pPr marL="0" lvl="0" indent="0" algn="l" rtl="0">
              <a:lnSpc>
                <a:spcPct val="90000"/>
              </a:lnSpc>
              <a:spcBef>
                <a:spcPts val="1000"/>
              </a:spcBef>
              <a:spcAft>
                <a:spcPts val="0"/>
              </a:spcAft>
              <a:buClr>
                <a:schemeClr val="dk1"/>
              </a:buClr>
              <a:buSzPct val="100000"/>
              <a:buNone/>
            </a:pPr>
            <a:endParaRPr lang="en-US" sz="2800" dirty="0"/>
          </a:p>
          <a:p>
            <a:pPr marL="0" lvl="0" indent="0" algn="l" rtl="0">
              <a:lnSpc>
                <a:spcPct val="90000"/>
              </a:lnSpc>
              <a:spcBef>
                <a:spcPts val="1000"/>
              </a:spcBef>
              <a:spcAft>
                <a:spcPts val="0"/>
              </a:spcAft>
              <a:buClr>
                <a:schemeClr val="dk1"/>
              </a:buClr>
              <a:buSzPct val="100000"/>
              <a:buNone/>
            </a:pPr>
            <a:r>
              <a:rPr lang="en-US" sz="2800" dirty="0"/>
              <a:t>6% stated they needed </a:t>
            </a:r>
            <a:r>
              <a:rPr lang="en-US" sz="2800" b="1" dirty="0"/>
              <a:t>personal care </a:t>
            </a:r>
            <a:r>
              <a:rPr lang="en-US" sz="2800" dirty="0"/>
              <a:t>services</a:t>
            </a:r>
            <a:endParaRPr lang="en-US" dirty="0"/>
          </a:p>
          <a:p>
            <a:endParaRPr lang="en-US" dirty="0"/>
          </a:p>
        </p:txBody>
      </p:sp>
      <p:sp>
        <p:nvSpPr>
          <p:cNvPr id="3" name="Content Placeholder 2">
            <a:extLst>
              <a:ext uri="{FF2B5EF4-FFF2-40B4-BE49-F238E27FC236}">
                <a16:creationId xmlns:a16="http://schemas.microsoft.com/office/drawing/2014/main" id="{E21C88B4-295F-19E4-F0EE-6C6653E38F71}"/>
              </a:ext>
            </a:extLst>
          </p:cNvPr>
          <p:cNvSpPr>
            <a:spLocks noGrp="1"/>
          </p:cNvSpPr>
          <p:nvPr>
            <p:ph sz="half" idx="2"/>
          </p:nvPr>
        </p:nvSpPr>
        <p:spPr/>
        <p:txBody>
          <a:bodyPr/>
          <a:lstStyle/>
          <a:p>
            <a:endParaRPr lang="en-US"/>
          </a:p>
        </p:txBody>
      </p:sp>
      <p:pic>
        <p:nvPicPr>
          <p:cNvPr id="4" name="Google Shape;745;p18">
            <a:extLst>
              <a:ext uri="{FF2B5EF4-FFF2-40B4-BE49-F238E27FC236}">
                <a16:creationId xmlns:a16="http://schemas.microsoft.com/office/drawing/2014/main" id="{F7225466-C367-A868-A144-2D810589057B}"/>
              </a:ext>
            </a:extLst>
          </p:cNvPr>
          <p:cNvPicPr preferRelativeResize="0"/>
          <p:nvPr/>
        </p:nvPicPr>
        <p:blipFill rotWithShape="1">
          <a:blip r:embed="rId2">
            <a:alphaModFix/>
          </a:blip>
          <a:srcRect/>
          <a:stretch/>
        </p:blipFill>
        <p:spPr>
          <a:xfrm>
            <a:off x="6505751" y="2286385"/>
            <a:ext cx="4514498" cy="2979568"/>
          </a:xfrm>
          <a:prstGeom prst="rect">
            <a:avLst/>
          </a:prstGeom>
          <a:noFill/>
          <a:ln>
            <a:noFill/>
          </a:ln>
        </p:spPr>
      </p:pic>
    </p:spTree>
    <p:extLst>
      <p:ext uri="{BB962C8B-B14F-4D97-AF65-F5344CB8AC3E}">
        <p14:creationId xmlns:p14="http://schemas.microsoft.com/office/powerpoint/2010/main" val="4273808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4A3EEDB-F8B5-9051-A6D0-41098E3D9147}"/>
              </a:ext>
            </a:extLst>
          </p:cNvPr>
          <p:cNvSpPr>
            <a:spLocks noGrp="1"/>
          </p:cNvSpPr>
          <p:nvPr>
            <p:ph type="body" idx="1"/>
          </p:nvPr>
        </p:nvSpPr>
        <p:spPr/>
        <p:txBody>
          <a:bodyPr/>
          <a:lstStyle/>
          <a:p>
            <a:endParaRPr lang="en-US"/>
          </a:p>
        </p:txBody>
      </p:sp>
      <p:sp>
        <p:nvSpPr>
          <p:cNvPr id="5" name="Content Placeholder 4">
            <a:extLst>
              <a:ext uri="{FF2B5EF4-FFF2-40B4-BE49-F238E27FC236}">
                <a16:creationId xmlns:a16="http://schemas.microsoft.com/office/drawing/2014/main" id="{35180894-7F67-5B78-691F-9F479395C046}"/>
              </a:ext>
            </a:extLst>
          </p:cNvPr>
          <p:cNvSpPr>
            <a:spLocks noGrp="1"/>
          </p:cNvSpPr>
          <p:nvPr>
            <p:ph sz="quarter" idx="4"/>
          </p:nvPr>
        </p:nvSpPr>
        <p:spPr>
          <a:xfrm>
            <a:off x="6095998" y="1681163"/>
            <a:ext cx="5183188" cy="4508500"/>
          </a:xfrm>
        </p:spPr>
        <p:txBody>
          <a:bodyPr>
            <a:normAutofit lnSpcReduction="10000"/>
          </a:bodyPr>
          <a:lstStyle/>
          <a:p>
            <a:pPr marL="228600" lvl="0" indent="-228600" algn="l" rtl="0">
              <a:lnSpc>
                <a:spcPct val="90000"/>
              </a:lnSpc>
              <a:spcBef>
                <a:spcPts val="0"/>
              </a:spcBef>
              <a:spcAft>
                <a:spcPts val="0"/>
              </a:spcAft>
              <a:buClr>
                <a:schemeClr val="dk1"/>
              </a:buClr>
              <a:buSzPts val="2400"/>
              <a:buChar char="•"/>
            </a:pPr>
            <a:r>
              <a:rPr lang="en-US" sz="2800" b="1" dirty="0"/>
              <a:t>37%</a:t>
            </a:r>
            <a:r>
              <a:rPr lang="en-US" sz="2800" dirty="0"/>
              <a:t> of older Virginians indicated a </a:t>
            </a:r>
            <a:r>
              <a:rPr lang="en-US" sz="2800" b="1" dirty="0"/>
              <a:t>major or moderate </a:t>
            </a:r>
            <a:r>
              <a:rPr lang="en-US" sz="2800" dirty="0"/>
              <a:t>need for home repairs or home maintenance assistance</a:t>
            </a:r>
            <a:endParaRPr lang="en-US" dirty="0"/>
          </a:p>
          <a:p>
            <a:pPr marL="228600" lvl="0" indent="-228600" algn="l" rtl="0">
              <a:lnSpc>
                <a:spcPct val="90000"/>
              </a:lnSpc>
              <a:spcBef>
                <a:spcPts val="1000"/>
              </a:spcBef>
              <a:spcAft>
                <a:spcPts val="0"/>
              </a:spcAft>
              <a:buClr>
                <a:schemeClr val="dk1"/>
              </a:buClr>
              <a:buSzPts val="2400"/>
              <a:buChar char="•"/>
            </a:pPr>
            <a:r>
              <a:rPr lang="en-US" sz="2800" b="1" dirty="0"/>
              <a:t>18%</a:t>
            </a:r>
            <a:r>
              <a:rPr lang="en-US" sz="2800" dirty="0"/>
              <a:t> needed assistance with maintaining the </a:t>
            </a:r>
            <a:r>
              <a:rPr lang="en-US" sz="2800" b="1" dirty="0"/>
              <a:t>minimum</a:t>
            </a:r>
            <a:r>
              <a:rPr lang="en-US" sz="2800" dirty="0"/>
              <a:t> housing standards</a:t>
            </a:r>
            <a:endParaRPr lang="en-US" dirty="0"/>
          </a:p>
          <a:p>
            <a:pPr marL="228600" lvl="0" indent="-228600" algn="l" rtl="0">
              <a:lnSpc>
                <a:spcPct val="90000"/>
              </a:lnSpc>
              <a:spcBef>
                <a:spcPts val="1000"/>
              </a:spcBef>
              <a:spcAft>
                <a:spcPts val="0"/>
              </a:spcAft>
              <a:buClr>
                <a:schemeClr val="dk1"/>
              </a:buClr>
              <a:buSzPts val="2400"/>
              <a:buChar char="•"/>
            </a:pPr>
            <a:r>
              <a:rPr lang="en-US" sz="2800" b="1" dirty="0"/>
              <a:t>18%</a:t>
            </a:r>
            <a:r>
              <a:rPr lang="en-US" sz="2800" dirty="0"/>
              <a:t> needed </a:t>
            </a:r>
            <a:r>
              <a:rPr lang="en-US" sz="2800" b="1" dirty="0"/>
              <a:t>minor</a:t>
            </a:r>
            <a:r>
              <a:rPr lang="en-US" sz="2800" dirty="0"/>
              <a:t> home modifications</a:t>
            </a:r>
            <a:endParaRPr lang="en-US" dirty="0"/>
          </a:p>
          <a:p>
            <a:pPr marL="228600" lvl="0" indent="-228600" algn="l" rtl="0">
              <a:lnSpc>
                <a:spcPct val="90000"/>
              </a:lnSpc>
              <a:spcBef>
                <a:spcPts val="1000"/>
              </a:spcBef>
              <a:spcAft>
                <a:spcPts val="0"/>
              </a:spcAft>
              <a:buClr>
                <a:schemeClr val="dk1"/>
              </a:buClr>
              <a:buSzPts val="2400"/>
              <a:buChar char="•"/>
            </a:pPr>
            <a:r>
              <a:rPr lang="en-US" sz="2800" b="1" dirty="0"/>
              <a:t>16%</a:t>
            </a:r>
            <a:r>
              <a:rPr lang="en-US" sz="2800" dirty="0"/>
              <a:t> needed </a:t>
            </a:r>
            <a:r>
              <a:rPr lang="en-US" sz="2800" b="1" dirty="0"/>
              <a:t>major</a:t>
            </a:r>
            <a:r>
              <a:rPr lang="en-US" sz="2800" dirty="0"/>
              <a:t> home modifications</a:t>
            </a:r>
            <a:endParaRPr lang="en-US" dirty="0"/>
          </a:p>
          <a:p>
            <a:endParaRPr lang="en-US" dirty="0"/>
          </a:p>
        </p:txBody>
      </p:sp>
      <p:sp>
        <p:nvSpPr>
          <p:cNvPr id="6" name="Title 5">
            <a:extLst>
              <a:ext uri="{FF2B5EF4-FFF2-40B4-BE49-F238E27FC236}">
                <a16:creationId xmlns:a16="http://schemas.microsoft.com/office/drawing/2014/main" id="{79592BBA-7418-22CD-B8E7-531C67E6FEEC}"/>
              </a:ext>
            </a:extLst>
          </p:cNvPr>
          <p:cNvSpPr>
            <a:spLocks noGrp="1"/>
          </p:cNvSpPr>
          <p:nvPr>
            <p:ph type="title"/>
          </p:nvPr>
        </p:nvSpPr>
        <p:spPr/>
        <p:txBody>
          <a:bodyPr/>
          <a:lstStyle/>
          <a:p>
            <a:r>
              <a:rPr lang="en-US" dirty="0"/>
              <a:t>Home Modifications</a:t>
            </a:r>
          </a:p>
        </p:txBody>
      </p:sp>
      <p:pic>
        <p:nvPicPr>
          <p:cNvPr id="7" name="Google Shape;753;p19">
            <a:extLst>
              <a:ext uri="{FF2B5EF4-FFF2-40B4-BE49-F238E27FC236}">
                <a16:creationId xmlns:a16="http://schemas.microsoft.com/office/drawing/2014/main" id="{E2CC7CFE-C5D3-F28C-4C2E-912A43B457DB}"/>
              </a:ext>
            </a:extLst>
          </p:cNvPr>
          <p:cNvPicPr preferRelativeResize="0">
            <a:picLocks noGrp="1"/>
          </p:cNvPicPr>
          <p:nvPr>
            <p:ph sz="half" idx="2"/>
          </p:nvPr>
        </p:nvPicPr>
        <p:blipFill rotWithShape="1">
          <a:blip r:embed="rId2">
            <a:alphaModFix/>
          </a:blip>
          <a:srcRect l="5676" r="31737"/>
          <a:stretch/>
        </p:blipFill>
        <p:spPr>
          <a:xfrm>
            <a:off x="1773362" y="1307871"/>
            <a:ext cx="2437170" cy="4801816"/>
          </a:xfrm>
          <a:prstGeom prst="rect">
            <a:avLst/>
          </a:prstGeom>
          <a:noFill/>
          <a:ln>
            <a:noFill/>
          </a:ln>
        </p:spPr>
      </p:pic>
    </p:spTree>
    <p:extLst>
      <p:ext uri="{BB962C8B-B14F-4D97-AF65-F5344CB8AC3E}">
        <p14:creationId xmlns:p14="http://schemas.microsoft.com/office/powerpoint/2010/main" val="18220101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1352F-CAD7-B4EB-DC85-A11B8B477A6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07C79B1-3481-92CD-2173-1F6D77F689F6}"/>
              </a:ext>
            </a:extLst>
          </p:cNvPr>
          <p:cNvSpPr>
            <a:spLocks noGrp="1"/>
          </p:cNvSpPr>
          <p:nvPr>
            <p:ph idx="1"/>
          </p:nvPr>
        </p:nvSpPr>
        <p:spPr>
          <a:xfrm>
            <a:off x="838200" y="3176833"/>
            <a:ext cx="10515600" cy="2929010"/>
          </a:xfrm>
        </p:spPr>
        <p:txBody>
          <a:bodyPr>
            <a:normAutofit/>
          </a:bodyPr>
          <a:lstStyle/>
          <a:p>
            <a:pPr marL="0" indent="0" algn="ctr">
              <a:buNone/>
            </a:pPr>
            <a:r>
              <a:rPr lang="en-US" altLang="en-US" sz="4800" dirty="0">
                <a:solidFill>
                  <a:srgbClr val="3C5973"/>
                </a:solidFill>
              </a:rPr>
              <a:t>Programs &amp; Services</a:t>
            </a:r>
            <a:endParaRPr lang="en-US" sz="4800" dirty="0">
              <a:solidFill>
                <a:srgbClr val="3C5973"/>
              </a:solidFill>
            </a:endParaRPr>
          </a:p>
        </p:txBody>
      </p:sp>
    </p:spTree>
    <p:extLst>
      <p:ext uri="{BB962C8B-B14F-4D97-AF65-F5344CB8AC3E}">
        <p14:creationId xmlns:p14="http://schemas.microsoft.com/office/powerpoint/2010/main" val="25599845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82E73-F50D-5865-3DFB-36A4BD01B5B1}"/>
              </a:ext>
            </a:extLst>
          </p:cNvPr>
          <p:cNvSpPr>
            <a:spLocks noGrp="1"/>
          </p:cNvSpPr>
          <p:nvPr>
            <p:ph type="title"/>
          </p:nvPr>
        </p:nvSpPr>
        <p:spPr/>
        <p:txBody>
          <a:bodyPr/>
          <a:lstStyle/>
          <a:p>
            <a:pPr eaLnBrk="1" hangingPunct="1">
              <a:spcBef>
                <a:spcPct val="0"/>
              </a:spcBef>
            </a:pPr>
            <a:r>
              <a:rPr kumimoji="0" lang="en-US" altLang="en-US" sz="4000" dirty="0">
                <a:solidFill>
                  <a:srgbClr val="3C5973"/>
                </a:solidFill>
              </a:rPr>
              <a:t>OAA Eligibility for Services</a:t>
            </a:r>
          </a:p>
        </p:txBody>
      </p:sp>
      <p:sp>
        <p:nvSpPr>
          <p:cNvPr id="3" name="Content Placeholder 2">
            <a:extLst>
              <a:ext uri="{FF2B5EF4-FFF2-40B4-BE49-F238E27FC236}">
                <a16:creationId xmlns:a16="http://schemas.microsoft.com/office/drawing/2014/main" id="{9DBFAC2F-D748-8134-A006-B9DD8FD6AEE7}"/>
              </a:ext>
            </a:extLst>
          </p:cNvPr>
          <p:cNvSpPr>
            <a:spLocks noGrp="1"/>
          </p:cNvSpPr>
          <p:nvPr>
            <p:ph idx="1"/>
          </p:nvPr>
        </p:nvSpPr>
        <p:spPr/>
        <p:txBody>
          <a:bodyPr>
            <a:normAutofit lnSpcReduction="10000"/>
          </a:bodyPr>
          <a:lstStyle/>
          <a:p>
            <a:pPr eaLnBrk="1" hangingPunct="1">
              <a:spcBef>
                <a:spcPct val="50000"/>
              </a:spcBef>
              <a:defRPr/>
            </a:pPr>
            <a:r>
              <a:rPr kumimoji="0" lang="en-US" sz="2800" b="0" dirty="0">
                <a:solidFill>
                  <a:srgbClr val="3C5973"/>
                </a:solidFill>
              </a:rPr>
              <a:t>Age 60 and over (except Title III-E Grandparents and Title V is 55)</a:t>
            </a:r>
          </a:p>
          <a:p>
            <a:pPr eaLnBrk="1" hangingPunct="1">
              <a:spcBef>
                <a:spcPct val="50000"/>
              </a:spcBef>
              <a:defRPr/>
            </a:pPr>
            <a:r>
              <a:rPr kumimoji="0" lang="en-US" sz="2800" b="0" dirty="0">
                <a:solidFill>
                  <a:srgbClr val="3C5973"/>
                </a:solidFill>
              </a:rPr>
              <a:t>Not an entitlement </a:t>
            </a:r>
            <a:r>
              <a:rPr lang="en-US" sz="2800" b="0" dirty="0">
                <a:solidFill>
                  <a:srgbClr val="3C5973"/>
                </a:solidFill>
              </a:rPr>
              <a:t>(guaranteed access to benefits) </a:t>
            </a:r>
            <a:r>
              <a:rPr kumimoji="0" lang="en-US" sz="2800" b="0" dirty="0">
                <a:solidFill>
                  <a:srgbClr val="3C5973"/>
                </a:solidFill>
              </a:rPr>
              <a:t>like Social Security, Medicare or Medicaid</a:t>
            </a:r>
          </a:p>
          <a:p>
            <a:pPr eaLnBrk="1" hangingPunct="1">
              <a:spcBef>
                <a:spcPct val="50000"/>
              </a:spcBef>
              <a:defRPr/>
            </a:pPr>
            <a:r>
              <a:rPr kumimoji="0" lang="en-US" sz="2800" b="0" dirty="0">
                <a:solidFill>
                  <a:srgbClr val="3C5973"/>
                </a:solidFill>
              </a:rPr>
              <a:t>Services can be curtailed due to lack of funding</a:t>
            </a:r>
          </a:p>
          <a:p>
            <a:pPr eaLnBrk="1" hangingPunct="1">
              <a:spcBef>
                <a:spcPct val="50000"/>
              </a:spcBef>
              <a:defRPr/>
            </a:pPr>
            <a:r>
              <a:rPr kumimoji="0" lang="en-US" sz="2800" b="0" dirty="0">
                <a:solidFill>
                  <a:srgbClr val="3C5973"/>
                </a:solidFill>
              </a:rPr>
              <a:t>Self-declaration of income – </a:t>
            </a:r>
            <a:r>
              <a:rPr kumimoji="0" lang="en-US" sz="2800" dirty="0">
                <a:solidFill>
                  <a:srgbClr val="3C5973"/>
                </a:solidFill>
              </a:rPr>
              <a:t>Not means tested</a:t>
            </a:r>
            <a:r>
              <a:rPr kumimoji="0" lang="en-US" sz="2800" b="0" dirty="0">
                <a:solidFill>
                  <a:srgbClr val="3C5973"/>
                </a:solidFill>
              </a:rPr>
              <a:t>.  There is no verification of ability to pay, but programs target poverty</a:t>
            </a:r>
          </a:p>
          <a:p>
            <a:pPr eaLnBrk="1" hangingPunct="1">
              <a:spcBef>
                <a:spcPct val="50000"/>
              </a:spcBef>
              <a:defRPr/>
            </a:pPr>
            <a:r>
              <a:rPr kumimoji="0" lang="en-US" sz="2800" b="0" dirty="0">
                <a:solidFill>
                  <a:srgbClr val="3C5973"/>
                </a:solidFill>
              </a:rPr>
              <a:t>Income information may be asked to determine fee-for-service/cost sharing</a:t>
            </a:r>
          </a:p>
        </p:txBody>
      </p:sp>
    </p:spTree>
    <p:extLst>
      <p:ext uri="{BB962C8B-B14F-4D97-AF65-F5344CB8AC3E}">
        <p14:creationId xmlns:p14="http://schemas.microsoft.com/office/powerpoint/2010/main" val="40516420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57A2F-0F5C-7554-1287-2DF468A04E85}"/>
              </a:ext>
            </a:extLst>
          </p:cNvPr>
          <p:cNvSpPr>
            <a:spLocks noGrp="1"/>
          </p:cNvSpPr>
          <p:nvPr>
            <p:ph type="title"/>
          </p:nvPr>
        </p:nvSpPr>
        <p:spPr>
          <a:xfrm>
            <a:off x="838200" y="523775"/>
            <a:ext cx="9955492" cy="1051025"/>
          </a:xfrm>
        </p:spPr>
        <p:txBody>
          <a:bodyPr>
            <a:normAutofit/>
          </a:bodyPr>
          <a:lstStyle/>
          <a:p>
            <a:r>
              <a:rPr kumimoji="0" lang="en-US" altLang="en-US" sz="2800" dirty="0">
                <a:solidFill>
                  <a:srgbClr val="3C5973"/>
                </a:solidFill>
              </a:rPr>
              <a:t>Different AAA Provide Different Services</a:t>
            </a:r>
            <a:endParaRPr lang="en-US" sz="2800" dirty="0">
              <a:solidFill>
                <a:srgbClr val="3C5973"/>
              </a:solidFill>
            </a:endParaRPr>
          </a:p>
        </p:txBody>
      </p:sp>
      <p:sp>
        <p:nvSpPr>
          <p:cNvPr id="4" name="Rectangle 5">
            <a:extLst>
              <a:ext uri="{FF2B5EF4-FFF2-40B4-BE49-F238E27FC236}">
                <a16:creationId xmlns:a16="http://schemas.microsoft.com/office/drawing/2014/main" id="{63B0D57F-CC07-64E3-ACF5-C663B347FAFB}"/>
              </a:ext>
            </a:extLst>
          </p:cNvPr>
          <p:cNvSpPr>
            <a:spLocks noChangeArrowheads="1"/>
          </p:cNvSpPr>
          <p:nvPr/>
        </p:nvSpPr>
        <p:spPr bwMode="auto">
          <a:xfrm>
            <a:off x="856268" y="1461318"/>
            <a:ext cx="4111625" cy="5357813"/>
          </a:xfrm>
          <a:prstGeom prst="rect">
            <a:avLst/>
          </a:prstGeom>
          <a:noFill/>
          <a:ln w="12700">
            <a:noFill/>
            <a:miter lim="800000"/>
            <a:headEnd/>
            <a:tailEnd/>
          </a:ln>
          <a:effectLst/>
        </p:spPr>
        <p:txBody>
          <a:bodyPr lIns="90488" tIns="44450" rIns="90488" bIns="44450"/>
          <a:lstStyle/>
          <a:p>
            <a:pPr marL="236538" indent="-236538" eaLnBrk="1" hangingPunct="1">
              <a:spcBef>
                <a:spcPts val="400"/>
              </a:spcBef>
              <a:defRPr/>
            </a:pPr>
            <a:r>
              <a:rPr lang="en-US" b="0" dirty="0">
                <a:solidFill>
                  <a:prstClr val="black"/>
                </a:solidFill>
                <a:latin typeface="Lato" panose="020F0502020204030203" pitchFamily="34" charset="0"/>
              </a:rPr>
              <a:t>16 Adult Day Care </a:t>
            </a:r>
          </a:p>
          <a:p>
            <a:pPr marL="236538" indent="-236538" eaLnBrk="1" hangingPunct="1">
              <a:spcBef>
                <a:spcPts val="400"/>
              </a:spcBef>
              <a:defRPr/>
            </a:pPr>
            <a:r>
              <a:rPr lang="en-US" b="0" dirty="0">
                <a:solidFill>
                  <a:prstClr val="black"/>
                </a:solidFill>
                <a:latin typeface="Lato" panose="020F0502020204030203" pitchFamily="34" charset="0"/>
              </a:rPr>
              <a:t>16 </a:t>
            </a:r>
            <a:r>
              <a:rPr lang="en-US" b="0" dirty="0">
                <a:solidFill>
                  <a:srgbClr val="0000CC"/>
                </a:solidFill>
                <a:latin typeface="Lato" panose="020F0502020204030203" pitchFamily="34" charset="0"/>
              </a:rPr>
              <a:t>Care Coordination </a:t>
            </a:r>
          </a:p>
          <a:p>
            <a:pPr marL="236538" indent="-236538" eaLnBrk="1" hangingPunct="1">
              <a:spcBef>
                <a:spcPts val="400"/>
              </a:spcBef>
              <a:defRPr/>
            </a:pPr>
            <a:r>
              <a:rPr lang="en-US" b="0" dirty="0">
                <a:solidFill>
                  <a:prstClr val="black"/>
                </a:solidFill>
                <a:latin typeface="Lato" panose="020F0502020204030203" pitchFamily="34" charset="0"/>
              </a:rPr>
              <a:t>  8 Care Transitions</a:t>
            </a:r>
          </a:p>
          <a:p>
            <a:pPr marL="236538" indent="-236538" eaLnBrk="1" hangingPunct="1">
              <a:spcBef>
                <a:spcPts val="400"/>
              </a:spcBef>
              <a:defRPr/>
            </a:pPr>
            <a:r>
              <a:rPr lang="en-US" b="0" dirty="0">
                <a:solidFill>
                  <a:prstClr val="black"/>
                </a:solidFill>
                <a:latin typeface="Lato" panose="020F0502020204030203" pitchFamily="34" charset="0"/>
              </a:rPr>
              <a:t>  8 Checking (Reassurance)</a:t>
            </a:r>
          </a:p>
          <a:p>
            <a:pPr marL="236538" indent="-236538" eaLnBrk="1" hangingPunct="1">
              <a:spcBef>
                <a:spcPts val="400"/>
              </a:spcBef>
              <a:defRPr/>
            </a:pPr>
            <a:r>
              <a:rPr lang="en-US" b="0" dirty="0">
                <a:solidFill>
                  <a:prstClr val="black"/>
                </a:solidFill>
                <a:latin typeface="Lato" panose="020F0502020204030203" pitchFamily="34" charset="0"/>
              </a:rPr>
              <a:t>  7 Chore </a:t>
            </a:r>
          </a:p>
          <a:p>
            <a:pPr marL="236538" indent="-236538" eaLnBrk="1" hangingPunct="1">
              <a:spcBef>
                <a:spcPts val="400"/>
              </a:spcBef>
              <a:defRPr/>
            </a:pPr>
            <a:r>
              <a:rPr lang="en-US" b="0" dirty="0">
                <a:solidFill>
                  <a:srgbClr val="0000CC"/>
                </a:solidFill>
                <a:latin typeface="Lato" panose="020F0502020204030203" pitchFamily="34" charset="0"/>
              </a:rPr>
              <a:t>25 Congregate (Group) Nutrition </a:t>
            </a:r>
          </a:p>
          <a:p>
            <a:pPr marL="350838" indent="-350838" eaLnBrk="1" hangingPunct="1">
              <a:spcBef>
                <a:spcPts val="400"/>
              </a:spcBef>
              <a:defRPr/>
            </a:pPr>
            <a:r>
              <a:rPr lang="en-US" b="0" dirty="0">
                <a:solidFill>
                  <a:srgbClr val="0000CC"/>
                </a:solidFill>
                <a:latin typeface="Lato" panose="020F0502020204030203" pitchFamily="34" charset="0"/>
              </a:rPr>
              <a:t>25 Disease Prevention</a:t>
            </a:r>
          </a:p>
          <a:p>
            <a:pPr marL="236538" indent="-236538" eaLnBrk="1" hangingPunct="1">
              <a:spcBef>
                <a:spcPts val="400"/>
              </a:spcBef>
              <a:defRPr/>
            </a:pPr>
            <a:r>
              <a:rPr lang="en-US" b="0" dirty="0">
                <a:solidFill>
                  <a:srgbClr val="0000CC"/>
                </a:solidFill>
                <a:latin typeface="Lato" panose="020F0502020204030203" pitchFamily="34" charset="0"/>
              </a:rPr>
              <a:t>25 Elder Abuse Prevent./Ombudsman </a:t>
            </a:r>
          </a:p>
          <a:p>
            <a:pPr marL="236538" indent="-236538" eaLnBrk="1" hangingPunct="1">
              <a:spcBef>
                <a:spcPts val="400"/>
              </a:spcBef>
              <a:defRPr/>
            </a:pPr>
            <a:r>
              <a:rPr lang="en-US" b="0" dirty="0">
                <a:solidFill>
                  <a:prstClr val="black"/>
                </a:solidFill>
                <a:latin typeface="Lato" panose="020F0502020204030203" pitchFamily="34" charset="0"/>
              </a:rPr>
              <a:t>17 Emergency </a:t>
            </a:r>
          </a:p>
          <a:p>
            <a:pPr marL="236538" indent="-236538" eaLnBrk="1" hangingPunct="1">
              <a:spcBef>
                <a:spcPts val="400"/>
              </a:spcBef>
              <a:defRPr/>
            </a:pPr>
            <a:r>
              <a:rPr lang="en-US" b="0" dirty="0">
                <a:solidFill>
                  <a:srgbClr val="0000CC"/>
                </a:solidFill>
                <a:latin typeface="Lato" panose="020F0502020204030203" pitchFamily="34" charset="0"/>
              </a:rPr>
              <a:t>25 Home Delivered Nutrition</a:t>
            </a:r>
          </a:p>
          <a:p>
            <a:pPr marL="236538" indent="-236538" eaLnBrk="1" hangingPunct="1">
              <a:spcBef>
                <a:spcPts val="400"/>
              </a:spcBef>
              <a:defRPr/>
            </a:pPr>
            <a:r>
              <a:rPr lang="en-US" b="0" dirty="0">
                <a:solidFill>
                  <a:prstClr val="black"/>
                </a:solidFill>
                <a:latin typeface="Lato" panose="020F0502020204030203" pitchFamily="34" charset="0"/>
              </a:rPr>
              <a:t>18 Homemaker </a:t>
            </a:r>
          </a:p>
          <a:p>
            <a:pPr marL="236538" indent="-236538" eaLnBrk="1" hangingPunct="1">
              <a:spcBef>
                <a:spcPts val="400"/>
              </a:spcBef>
              <a:defRPr/>
            </a:pPr>
            <a:r>
              <a:rPr lang="en-US" b="0" dirty="0">
                <a:solidFill>
                  <a:srgbClr val="0000CC"/>
                </a:solidFill>
                <a:latin typeface="Lato" panose="020F0502020204030203" pitchFamily="34" charset="0"/>
              </a:rPr>
              <a:t>25 Information &amp; Referral/Assistance</a:t>
            </a:r>
          </a:p>
          <a:p>
            <a:pPr marL="236538" indent="-236538" eaLnBrk="1" hangingPunct="1">
              <a:spcBef>
                <a:spcPts val="400"/>
              </a:spcBef>
              <a:defRPr/>
            </a:pPr>
            <a:r>
              <a:rPr lang="en-US" b="0" dirty="0">
                <a:solidFill>
                  <a:srgbClr val="0000CC"/>
                </a:solidFill>
                <a:latin typeface="Lato" panose="020F0502020204030203" pitchFamily="34" charset="0"/>
              </a:rPr>
              <a:t>25 Legal Assistance </a:t>
            </a:r>
          </a:p>
          <a:p>
            <a:pPr marL="236538" indent="-236538" eaLnBrk="1" hangingPunct="1">
              <a:spcBef>
                <a:spcPts val="400"/>
              </a:spcBef>
              <a:defRPr/>
            </a:pPr>
            <a:r>
              <a:rPr lang="en-US" b="0" dirty="0">
                <a:solidFill>
                  <a:prstClr val="black"/>
                </a:solidFill>
                <a:latin typeface="Lato" panose="020F0502020204030203" pitchFamily="34" charset="0"/>
              </a:rPr>
              <a:t>  2 Medication Management</a:t>
            </a:r>
            <a:endParaRPr lang="en-US" b="0" dirty="0">
              <a:solidFill>
                <a:srgbClr val="0000CC"/>
              </a:solidFill>
              <a:latin typeface="Lato" panose="020F0502020204030203" pitchFamily="34" charset="0"/>
            </a:endParaRPr>
          </a:p>
          <a:p>
            <a:pPr marL="236538" indent="-236538" eaLnBrk="1" hangingPunct="1">
              <a:spcBef>
                <a:spcPts val="400"/>
              </a:spcBef>
              <a:defRPr/>
            </a:pPr>
            <a:r>
              <a:rPr lang="en-US" b="0" dirty="0">
                <a:solidFill>
                  <a:srgbClr val="0000CC"/>
                </a:solidFill>
                <a:latin typeface="Lato" panose="020F0502020204030203" pitchFamily="34" charset="0"/>
              </a:rPr>
              <a:t> </a:t>
            </a:r>
          </a:p>
          <a:p>
            <a:pPr marL="236538" indent="-236538" eaLnBrk="1" hangingPunct="1">
              <a:spcBef>
                <a:spcPts val="400"/>
              </a:spcBef>
              <a:defRPr/>
            </a:pPr>
            <a:endParaRPr lang="en-US" b="0" dirty="0">
              <a:solidFill>
                <a:prstClr val="black"/>
              </a:solidFill>
              <a:latin typeface="Calibri"/>
            </a:endParaRPr>
          </a:p>
        </p:txBody>
      </p:sp>
      <p:sp>
        <p:nvSpPr>
          <p:cNvPr id="5" name="Rectangle 8">
            <a:extLst>
              <a:ext uri="{FF2B5EF4-FFF2-40B4-BE49-F238E27FC236}">
                <a16:creationId xmlns:a16="http://schemas.microsoft.com/office/drawing/2014/main" id="{82C5A9AA-40BA-C0CB-DA40-CF5E90E46633}"/>
              </a:ext>
            </a:extLst>
          </p:cNvPr>
          <p:cNvSpPr>
            <a:spLocks noChangeArrowheads="1"/>
          </p:cNvSpPr>
          <p:nvPr/>
        </p:nvSpPr>
        <p:spPr bwMode="auto">
          <a:xfrm>
            <a:off x="5815946" y="1461318"/>
            <a:ext cx="4594225" cy="6035675"/>
          </a:xfrm>
          <a:prstGeom prst="rect">
            <a:avLst/>
          </a:prstGeom>
          <a:noFill/>
          <a:ln w="12700">
            <a:noFill/>
            <a:miter lim="800000"/>
            <a:headEnd/>
            <a:tailEnd/>
          </a:ln>
          <a:effectLst/>
        </p:spPr>
        <p:txBody>
          <a:bodyPr lIns="90488" tIns="44450" rIns="90488" bIns="44450"/>
          <a:lstStyle/>
          <a:p>
            <a:pPr marL="236538" indent="-236538" eaLnBrk="1" hangingPunct="1">
              <a:spcBef>
                <a:spcPts val="400"/>
              </a:spcBef>
              <a:defRPr/>
            </a:pPr>
            <a:r>
              <a:rPr lang="en-US" b="0" dirty="0">
                <a:solidFill>
                  <a:prstClr val="black"/>
                </a:solidFill>
                <a:latin typeface="Calibri"/>
              </a:rPr>
              <a:t>  </a:t>
            </a:r>
            <a:r>
              <a:rPr lang="en-US" b="0" dirty="0">
                <a:solidFill>
                  <a:prstClr val="black"/>
                </a:solidFill>
                <a:latin typeface="Lato" panose="020F0502020204030203" pitchFamily="34" charset="0"/>
              </a:rPr>
              <a:t>4 Money Management</a:t>
            </a:r>
          </a:p>
          <a:p>
            <a:pPr marL="236538" indent="-236538" eaLnBrk="1" hangingPunct="1">
              <a:spcBef>
                <a:spcPts val="400"/>
              </a:spcBef>
              <a:defRPr/>
            </a:pPr>
            <a:r>
              <a:rPr lang="en-US" b="0" dirty="0">
                <a:solidFill>
                  <a:srgbClr val="0000CC"/>
                </a:solidFill>
                <a:latin typeface="Lato" panose="020F0502020204030203" pitchFamily="34" charset="0"/>
              </a:rPr>
              <a:t>25  Nutrition Education</a:t>
            </a:r>
          </a:p>
          <a:p>
            <a:pPr marL="236538" indent="-236538" eaLnBrk="1" hangingPunct="1">
              <a:spcBef>
                <a:spcPts val="400"/>
              </a:spcBef>
              <a:defRPr/>
            </a:pPr>
            <a:r>
              <a:rPr lang="en-US" b="0" dirty="0">
                <a:solidFill>
                  <a:srgbClr val="0000CC"/>
                </a:solidFill>
                <a:latin typeface="Lato" panose="020F0502020204030203" pitchFamily="34" charset="0"/>
              </a:rPr>
              <a:t>25</a:t>
            </a:r>
            <a:r>
              <a:rPr lang="en-US" b="0" dirty="0">
                <a:solidFill>
                  <a:prstClr val="black"/>
                </a:solidFill>
                <a:latin typeface="Lato" panose="020F0502020204030203" pitchFamily="34" charset="0"/>
              </a:rPr>
              <a:t> </a:t>
            </a:r>
            <a:r>
              <a:rPr lang="en-US" b="0" dirty="0">
                <a:solidFill>
                  <a:srgbClr val="0000CC"/>
                </a:solidFill>
                <a:latin typeface="Lato" panose="020F0502020204030203" pitchFamily="34" charset="0"/>
              </a:rPr>
              <a:t>Nutrition Counseling</a:t>
            </a:r>
          </a:p>
          <a:p>
            <a:pPr marL="236538" indent="-236538" eaLnBrk="1" hangingPunct="1">
              <a:spcBef>
                <a:spcPts val="400"/>
              </a:spcBef>
              <a:defRPr/>
            </a:pPr>
            <a:r>
              <a:rPr lang="en-US" b="0" dirty="0">
                <a:solidFill>
                  <a:prstClr val="black"/>
                </a:solidFill>
                <a:latin typeface="Lato" panose="020F0502020204030203" pitchFamily="34" charset="0"/>
              </a:rPr>
              <a:t>20 </a:t>
            </a:r>
            <a:r>
              <a:rPr lang="en-US" b="0" dirty="0">
                <a:solidFill>
                  <a:srgbClr val="0000CC"/>
                </a:solidFill>
                <a:latin typeface="Lato" panose="020F0502020204030203" pitchFamily="34" charset="0"/>
              </a:rPr>
              <a:t>Options Counseling</a:t>
            </a:r>
          </a:p>
          <a:p>
            <a:pPr marL="236538" indent="-236538" eaLnBrk="1" hangingPunct="1">
              <a:spcBef>
                <a:spcPts val="400"/>
              </a:spcBef>
              <a:defRPr/>
            </a:pPr>
            <a:r>
              <a:rPr lang="en-US" b="0" dirty="0">
                <a:solidFill>
                  <a:prstClr val="black"/>
                </a:solidFill>
                <a:latin typeface="Lato" panose="020F0502020204030203" pitchFamily="34" charset="0"/>
              </a:rPr>
              <a:t>15 Personal Care </a:t>
            </a:r>
          </a:p>
          <a:p>
            <a:pPr marL="236538" indent="-236538" eaLnBrk="1" hangingPunct="1">
              <a:spcBef>
                <a:spcPts val="400"/>
              </a:spcBef>
              <a:defRPr/>
            </a:pPr>
            <a:r>
              <a:rPr lang="en-US" b="0" dirty="0">
                <a:solidFill>
                  <a:prstClr val="black"/>
                </a:solidFill>
                <a:latin typeface="Lato" panose="020F0502020204030203" pitchFamily="34" charset="0"/>
              </a:rPr>
              <a:t>23 Public Information /Education </a:t>
            </a:r>
          </a:p>
          <a:p>
            <a:pPr marL="236538" indent="-236538" eaLnBrk="1" hangingPunct="1">
              <a:spcBef>
                <a:spcPts val="400"/>
              </a:spcBef>
              <a:defRPr/>
            </a:pPr>
            <a:r>
              <a:rPr lang="en-US" b="0" dirty="0">
                <a:solidFill>
                  <a:prstClr val="black"/>
                </a:solidFill>
                <a:latin typeface="Lato" panose="020F0502020204030203" pitchFamily="34" charset="0"/>
              </a:rPr>
              <a:t>12 Residential Repair &amp; Renovation </a:t>
            </a:r>
          </a:p>
          <a:p>
            <a:pPr marL="236538" indent="-236538" eaLnBrk="1" hangingPunct="1">
              <a:spcBef>
                <a:spcPts val="400"/>
              </a:spcBef>
              <a:defRPr/>
            </a:pPr>
            <a:r>
              <a:rPr lang="en-US" b="0" dirty="0">
                <a:solidFill>
                  <a:prstClr val="black"/>
                </a:solidFill>
                <a:latin typeface="Lato" panose="020F0502020204030203" pitchFamily="34" charset="0"/>
              </a:rPr>
              <a:t>  8 Respite Care Initiative</a:t>
            </a:r>
          </a:p>
          <a:p>
            <a:pPr marL="236538" indent="-236538" eaLnBrk="1" hangingPunct="1">
              <a:spcBef>
                <a:spcPts val="400"/>
              </a:spcBef>
              <a:defRPr/>
            </a:pPr>
            <a:r>
              <a:rPr lang="en-US" b="0" dirty="0">
                <a:solidFill>
                  <a:prstClr val="black"/>
                </a:solidFill>
                <a:latin typeface="Lato" panose="020F0502020204030203" pitchFamily="34" charset="0"/>
              </a:rPr>
              <a:t>14 Socialization &amp; Recreation </a:t>
            </a:r>
          </a:p>
          <a:p>
            <a:pPr marL="236538" indent="-236538" eaLnBrk="1" hangingPunct="1">
              <a:spcBef>
                <a:spcPts val="400"/>
              </a:spcBef>
              <a:defRPr/>
            </a:pPr>
            <a:r>
              <a:rPr lang="en-US" b="0" dirty="0">
                <a:solidFill>
                  <a:srgbClr val="0000CC"/>
                </a:solidFill>
                <a:latin typeface="Lato" panose="020F0502020204030203" pitchFamily="34" charset="0"/>
              </a:rPr>
              <a:t>25 Transportation</a:t>
            </a:r>
            <a:r>
              <a:rPr lang="en-US" b="0" dirty="0">
                <a:solidFill>
                  <a:prstClr val="black"/>
                </a:solidFill>
                <a:latin typeface="Lato" panose="020F0502020204030203" pitchFamily="34" charset="0"/>
              </a:rPr>
              <a:t> (curb to curb)</a:t>
            </a:r>
          </a:p>
          <a:p>
            <a:pPr marL="236538" indent="-236538" eaLnBrk="1" hangingPunct="1">
              <a:spcBef>
                <a:spcPts val="400"/>
              </a:spcBef>
              <a:defRPr/>
            </a:pPr>
            <a:r>
              <a:rPr lang="en-US" b="0" dirty="0">
                <a:solidFill>
                  <a:prstClr val="black"/>
                </a:solidFill>
                <a:latin typeface="Lato" panose="020F0502020204030203" pitchFamily="34" charset="0"/>
              </a:rPr>
              <a:t>  4 Assisted Transportation (thru door)</a:t>
            </a:r>
          </a:p>
          <a:p>
            <a:pPr marL="350838" indent="-350838" eaLnBrk="1" hangingPunct="1">
              <a:spcBef>
                <a:spcPts val="400"/>
              </a:spcBef>
              <a:defRPr/>
            </a:pPr>
            <a:r>
              <a:rPr lang="en-US" b="0" dirty="0">
                <a:solidFill>
                  <a:srgbClr val="0000CC"/>
                </a:solidFill>
                <a:latin typeface="Lato" panose="020F0502020204030203" pitchFamily="34" charset="0"/>
              </a:rPr>
              <a:t>24 Virginia Insurance Counseling &amp; Assistance Program (VICAP) </a:t>
            </a:r>
          </a:p>
          <a:p>
            <a:pPr marL="236538" indent="-236538" eaLnBrk="1" hangingPunct="1">
              <a:spcBef>
                <a:spcPts val="400"/>
              </a:spcBef>
              <a:defRPr/>
            </a:pPr>
            <a:r>
              <a:rPr lang="en-US" b="0" dirty="0">
                <a:solidFill>
                  <a:prstClr val="black"/>
                </a:solidFill>
                <a:latin typeface="Lato" panose="020F0502020204030203" pitchFamily="34" charset="0"/>
              </a:rPr>
              <a:t>  9 Volunteer</a:t>
            </a:r>
          </a:p>
        </p:txBody>
      </p:sp>
    </p:spTree>
    <p:extLst>
      <p:ext uri="{BB962C8B-B14F-4D97-AF65-F5344CB8AC3E}">
        <p14:creationId xmlns:p14="http://schemas.microsoft.com/office/powerpoint/2010/main" val="1918583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4">
                                            <p:txEl>
                                              <p:pRg st="0" end="0"/>
                                            </p:txEl>
                                          </p:spTgt>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4">
                                            <p:txEl>
                                              <p:pRg st="1" end="1"/>
                                            </p:txEl>
                                          </p:spTgt>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4">
                                            <p:txEl>
                                              <p:pRg st="2" end="2"/>
                                            </p:txEl>
                                          </p:spTgt>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4">
                                            <p:txEl>
                                              <p:pRg st="3" end="3"/>
                                            </p:txEl>
                                          </p:spTgt>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grpId="0" nodeType="afterEffect">
                                  <p:stCondLst>
                                    <p:cond delay="0"/>
                                  </p:stCondLst>
                                  <p:childTnLst>
                                    <p:set>
                                      <p:cBhvr>
                                        <p:cTn id="18" dur="1" fill="hold">
                                          <p:stCondLst>
                                            <p:cond delay="499"/>
                                          </p:stCondLst>
                                        </p:cTn>
                                        <p:tgtEl>
                                          <p:spTgt spid="4">
                                            <p:txEl>
                                              <p:pRg st="4" end="4"/>
                                            </p:txEl>
                                          </p:spTgt>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grpId="0" nodeType="afterEffect">
                                  <p:stCondLst>
                                    <p:cond delay="0"/>
                                  </p:stCondLst>
                                  <p:childTnLst>
                                    <p:set>
                                      <p:cBhvr>
                                        <p:cTn id="21" dur="1" fill="hold">
                                          <p:stCondLst>
                                            <p:cond delay="499"/>
                                          </p:stCondLst>
                                        </p:cTn>
                                        <p:tgtEl>
                                          <p:spTgt spid="4">
                                            <p:txEl>
                                              <p:pRg st="5" end="5"/>
                                            </p:txEl>
                                          </p:spTgt>
                                        </p:tgtEl>
                                        <p:attrNameLst>
                                          <p:attrName>style.visibility</p:attrName>
                                        </p:attrNameLst>
                                      </p:cBhvr>
                                      <p:to>
                                        <p:strVal val="visible"/>
                                      </p:to>
                                    </p:set>
                                  </p:childTnLst>
                                </p:cTn>
                              </p:par>
                            </p:childTnLst>
                          </p:cTn>
                        </p:par>
                        <p:par>
                          <p:cTn id="22" fill="hold">
                            <p:stCondLst>
                              <p:cond delay="3000"/>
                            </p:stCondLst>
                            <p:childTnLst>
                              <p:par>
                                <p:cTn id="23" presetID="1" presetClass="entr" presetSubtype="0" fill="hold" grpId="0" nodeType="afterEffect">
                                  <p:stCondLst>
                                    <p:cond delay="0"/>
                                  </p:stCondLst>
                                  <p:childTnLst>
                                    <p:set>
                                      <p:cBhvr>
                                        <p:cTn id="24" dur="1" fill="hold">
                                          <p:stCondLst>
                                            <p:cond delay="499"/>
                                          </p:stCondLst>
                                        </p:cTn>
                                        <p:tgtEl>
                                          <p:spTgt spid="4">
                                            <p:txEl>
                                              <p:pRg st="6" end="6"/>
                                            </p:txEl>
                                          </p:spTgt>
                                        </p:tgtEl>
                                        <p:attrNameLst>
                                          <p:attrName>style.visibility</p:attrName>
                                        </p:attrNameLst>
                                      </p:cBhvr>
                                      <p:to>
                                        <p:strVal val="visible"/>
                                      </p:to>
                                    </p:set>
                                  </p:childTnLst>
                                </p:cTn>
                              </p:par>
                            </p:childTnLst>
                          </p:cTn>
                        </p:par>
                        <p:par>
                          <p:cTn id="25" fill="hold">
                            <p:stCondLst>
                              <p:cond delay="3500"/>
                            </p:stCondLst>
                            <p:childTnLst>
                              <p:par>
                                <p:cTn id="26" presetID="1" presetClass="entr" presetSubtype="0" fill="hold" grpId="0" nodeType="afterEffect">
                                  <p:stCondLst>
                                    <p:cond delay="0"/>
                                  </p:stCondLst>
                                  <p:childTnLst>
                                    <p:set>
                                      <p:cBhvr>
                                        <p:cTn id="27" dur="1" fill="hold">
                                          <p:stCondLst>
                                            <p:cond delay="499"/>
                                          </p:stCondLst>
                                        </p:cTn>
                                        <p:tgtEl>
                                          <p:spTgt spid="4">
                                            <p:txEl>
                                              <p:pRg st="7" end="7"/>
                                            </p:txEl>
                                          </p:spTgt>
                                        </p:tgtEl>
                                        <p:attrNameLst>
                                          <p:attrName>style.visibility</p:attrName>
                                        </p:attrNameLst>
                                      </p:cBhvr>
                                      <p:to>
                                        <p:strVal val="visible"/>
                                      </p:to>
                                    </p:set>
                                  </p:childTnLst>
                                </p:cTn>
                              </p:par>
                            </p:childTnLst>
                          </p:cTn>
                        </p:par>
                        <p:par>
                          <p:cTn id="28" fill="hold">
                            <p:stCondLst>
                              <p:cond delay="4000"/>
                            </p:stCondLst>
                            <p:childTnLst>
                              <p:par>
                                <p:cTn id="29" presetID="1" presetClass="entr" presetSubtype="0" fill="hold" grpId="0" nodeType="afterEffect">
                                  <p:stCondLst>
                                    <p:cond delay="0"/>
                                  </p:stCondLst>
                                  <p:childTnLst>
                                    <p:set>
                                      <p:cBhvr>
                                        <p:cTn id="30" dur="1" fill="hold">
                                          <p:stCondLst>
                                            <p:cond delay="499"/>
                                          </p:stCondLst>
                                        </p:cTn>
                                        <p:tgtEl>
                                          <p:spTgt spid="4">
                                            <p:txEl>
                                              <p:pRg st="8" end="8"/>
                                            </p:txEl>
                                          </p:spTgt>
                                        </p:tgtEl>
                                        <p:attrNameLst>
                                          <p:attrName>style.visibility</p:attrName>
                                        </p:attrNameLst>
                                      </p:cBhvr>
                                      <p:to>
                                        <p:strVal val="visible"/>
                                      </p:to>
                                    </p:set>
                                  </p:childTnLst>
                                </p:cTn>
                              </p:par>
                            </p:childTnLst>
                          </p:cTn>
                        </p:par>
                        <p:par>
                          <p:cTn id="31" fill="hold">
                            <p:stCondLst>
                              <p:cond delay="4500"/>
                            </p:stCondLst>
                            <p:childTnLst>
                              <p:par>
                                <p:cTn id="32" presetID="1" presetClass="entr" presetSubtype="0" fill="hold" grpId="0" nodeType="afterEffect">
                                  <p:stCondLst>
                                    <p:cond delay="0"/>
                                  </p:stCondLst>
                                  <p:childTnLst>
                                    <p:set>
                                      <p:cBhvr>
                                        <p:cTn id="33" dur="1" fill="hold">
                                          <p:stCondLst>
                                            <p:cond delay="499"/>
                                          </p:stCondLst>
                                        </p:cTn>
                                        <p:tgtEl>
                                          <p:spTgt spid="4">
                                            <p:txEl>
                                              <p:pRg st="9" end="9"/>
                                            </p:txEl>
                                          </p:spTgt>
                                        </p:tgtEl>
                                        <p:attrNameLst>
                                          <p:attrName>style.visibility</p:attrName>
                                        </p:attrNameLst>
                                      </p:cBhvr>
                                      <p:to>
                                        <p:strVal val="visible"/>
                                      </p:to>
                                    </p:set>
                                  </p:childTnLst>
                                </p:cTn>
                              </p:par>
                            </p:childTnLst>
                          </p:cTn>
                        </p:par>
                        <p:par>
                          <p:cTn id="34" fill="hold">
                            <p:stCondLst>
                              <p:cond delay="5000"/>
                            </p:stCondLst>
                            <p:childTnLst>
                              <p:par>
                                <p:cTn id="35" presetID="1" presetClass="entr" presetSubtype="0" fill="hold" grpId="0" nodeType="afterEffect">
                                  <p:stCondLst>
                                    <p:cond delay="0"/>
                                  </p:stCondLst>
                                  <p:childTnLst>
                                    <p:set>
                                      <p:cBhvr>
                                        <p:cTn id="36" dur="1" fill="hold">
                                          <p:stCondLst>
                                            <p:cond delay="499"/>
                                          </p:stCondLst>
                                        </p:cTn>
                                        <p:tgtEl>
                                          <p:spTgt spid="4">
                                            <p:txEl>
                                              <p:pRg st="10" end="10"/>
                                            </p:txEl>
                                          </p:spTgt>
                                        </p:tgtEl>
                                        <p:attrNameLst>
                                          <p:attrName>style.visibility</p:attrName>
                                        </p:attrNameLst>
                                      </p:cBhvr>
                                      <p:to>
                                        <p:strVal val="visible"/>
                                      </p:to>
                                    </p:set>
                                  </p:childTnLst>
                                </p:cTn>
                              </p:par>
                            </p:childTnLst>
                          </p:cTn>
                        </p:par>
                        <p:par>
                          <p:cTn id="37" fill="hold">
                            <p:stCondLst>
                              <p:cond delay="5500"/>
                            </p:stCondLst>
                            <p:childTnLst>
                              <p:par>
                                <p:cTn id="38" presetID="1" presetClass="entr" presetSubtype="0" fill="hold" grpId="0" nodeType="afterEffect">
                                  <p:stCondLst>
                                    <p:cond delay="0"/>
                                  </p:stCondLst>
                                  <p:childTnLst>
                                    <p:set>
                                      <p:cBhvr>
                                        <p:cTn id="39" dur="1" fill="hold">
                                          <p:stCondLst>
                                            <p:cond delay="499"/>
                                          </p:stCondLst>
                                        </p:cTn>
                                        <p:tgtEl>
                                          <p:spTgt spid="4">
                                            <p:txEl>
                                              <p:pRg st="11" end="11"/>
                                            </p:txEl>
                                          </p:spTgt>
                                        </p:tgtEl>
                                        <p:attrNameLst>
                                          <p:attrName>style.visibility</p:attrName>
                                        </p:attrNameLst>
                                      </p:cBhvr>
                                      <p:to>
                                        <p:strVal val="visible"/>
                                      </p:to>
                                    </p:set>
                                  </p:childTnLst>
                                </p:cTn>
                              </p:par>
                            </p:childTnLst>
                          </p:cTn>
                        </p:par>
                        <p:par>
                          <p:cTn id="40" fill="hold">
                            <p:stCondLst>
                              <p:cond delay="6000"/>
                            </p:stCondLst>
                            <p:childTnLst>
                              <p:par>
                                <p:cTn id="41" presetID="1" presetClass="entr" presetSubtype="0" fill="hold" grpId="0" nodeType="afterEffect">
                                  <p:stCondLst>
                                    <p:cond delay="0"/>
                                  </p:stCondLst>
                                  <p:childTnLst>
                                    <p:set>
                                      <p:cBhvr>
                                        <p:cTn id="42" dur="1" fill="hold">
                                          <p:stCondLst>
                                            <p:cond delay="499"/>
                                          </p:stCondLst>
                                        </p:cTn>
                                        <p:tgtEl>
                                          <p:spTgt spid="4">
                                            <p:txEl>
                                              <p:pRg st="12" end="12"/>
                                            </p:txEl>
                                          </p:spTgt>
                                        </p:tgtEl>
                                        <p:attrNameLst>
                                          <p:attrName>style.visibility</p:attrName>
                                        </p:attrNameLst>
                                      </p:cBhvr>
                                      <p:to>
                                        <p:strVal val="visible"/>
                                      </p:to>
                                    </p:set>
                                  </p:childTnLst>
                                </p:cTn>
                              </p:par>
                            </p:childTnLst>
                          </p:cTn>
                        </p:par>
                        <p:par>
                          <p:cTn id="43" fill="hold">
                            <p:stCondLst>
                              <p:cond delay="6500"/>
                            </p:stCondLst>
                            <p:childTnLst>
                              <p:par>
                                <p:cTn id="44" presetID="1" presetClass="entr" presetSubtype="0" fill="hold" grpId="0" nodeType="afterEffect">
                                  <p:stCondLst>
                                    <p:cond delay="0"/>
                                  </p:stCondLst>
                                  <p:childTnLst>
                                    <p:set>
                                      <p:cBhvr>
                                        <p:cTn id="45" dur="1" fill="hold">
                                          <p:stCondLst>
                                            <p:cond delay="499"/>
                                          </p:stCondLst>
                                        </p:cTn>
                                        <p:tgtEl>
                                          <p:spTgt spid="4">
                                            <p:txEl>
                                              <p:pRg st="13" end="13"/>
                                            </p:txEl>
                                          </p:spTgt>
                                        </p:tgtEl>
                                        <p:attrNameLst>
                                          <p:attrName>style.visibility</p:attrName>
                                        </p:attrNameLst>
                                      </p:cBhvr>
                                      <p:to>
                                        <p:strVal val="visible"/>
                                      </p:to>
                                    </p:set>
                                  </p:childTnLst>
                                </p:cTn>
                              </p:par>
                            </p:childTnLst>
                          </p:cTn>
                        </p:par>
                        <p:par>
                          <p:cTn id="46" fill="hold">
                            <p:stCondLst>
                              <p:cond delay="7000"/>
                            </p:stCondLst>
                            <p:childTnLst>
                              <p:par>
                                <p:cTn id="47" presetID="1" presetClass="entr" presetSubtype="0" fill="hold" grpId="0" nodeType="afterEffect">
                                  <p:stCondLst>
                                    <p:cond delay="0"/>
                                  </p:stCondLst>
                                  <p:childTnLst>
                                    <p:set>
                                      <p:cBhvr>
                                        <p:cTn id="48" dur="1" fill="hold">
                                          <p:stCondLst>
                                            <p:cond delay="499"/>
                                          </p:stCondLst>
                                        </p:cTn>
                                        <p:tgtEl>
                                          <p:spTgt spid="4">
                                            <p:txEl>
                                              <p:pRg st="14" end="14"/>
                                            </p:txEl>
                                          </p:spTgt>
                                        </p:tgtEl>
                                        <p:attrNameLst>
                                          <p:attrName>style.visibility</p:attrName>
                                        </p:attrNameLst>
                                      </p:cBhvr>
                                      <p:to>
                                        <p:strVal val="visible"/>
                                      </p:to>
                                    </p:set>
                                  </p:childTnLst>
                                </p:cTn>
                              </p:par>
                            </p:childTnLst>
                          </p:cTn>
                        </p:par>
                        <p:par>
                          <p:cTn id="49" fill="hold">
                            <p:stCondLst>
                              <p:cond delay="7500"/>
                            </p:stCondLst>
                            <p:childTnLst>
                              <p:par>
                                <p:cTn id="50" presetID="1" presetClass="entr" presetSubtype="0" fill="hold" grpId="0" nodeType="afterEffect">
                                  <p:stCondLst>
                                    <p:cond delay="0"/>
                                  </p:stCondLst>
                                  <p:childTnLst>
                                    <p:set>
                                      <p:cBhvr>
                                        <p:cTn id="51" dur="1" fill="hold">
                                          <p:stCondLst>
                                            <p:cond delay="499"/>
                                          </p:stCondLst>
                                        </p:cTn>
                                        <p:tgtEl>
                                          <p:spTgt spid="5">
                                            <p:txEl>
                                              <p:pRg st="0" end="0"/>
                                            </p:txEl>
                                          </p:spTgt>
                                        </p:tgtEl>
                                        <p:attrNameLst>
                                          <p:attrName>style.visibility</p:attrName>
                                        </p:attrNameLst>
                                      </p:cBhvr>
                                      <p:to>
                                        <p:strVal val="visible"/>
                                      </p:to>
                                    </p:set>
                                  </p:childTnLst>
                                </p:cTn>
                              </p:par>
                            </p:childTnLst>
                          </p:cTn>
                        </p:par>
                        <p:par>
                          <p:cTn id="52" fill="hold">
                            <p:stCondLst>
                              <p:cond delay="8000"/>
                            </p:stCondLst>
                            <p:childTnLst>
                              <p:par>
                                <p:cTn id="53" presetID="1" presetClass="entr" presetSubtype="0" fill="hold" grpId="0" nodeType="afterEffect">
                                  <p:stCondLst>
                                    <p:cond delay="0"/>
                                  </p:stCondLst>
                                  <p:childTnLst>
                                    <p:set>
                                      <p:cBhvr>
                                        <p:cTn id="54" dur="1" fill="hold">
                                          <p:stCondLst>
                                            <p:cond delay="499"/>
                                          </p:stCondLst>
                                        </p:cTn>
                                        <p:tgtEl>
                                          <p:spTgt spid="5">
                                            <p:txEl>
                                              <p:pRg st="1" end="1"/>
                                            </p:txEl>
                                          </p:spTgt>
                                        </p:tgtEl>
                                        <p:attrNameLst>
                                          <p:attrName>style.visibility</p:attrName>
                                        </p:attrNameLst>
                                      </p:cBhvr>
                                      <p:to>
                                        <p:strVal val="visible"/>
                                      </p:to>
                                    </p:set>
                                  </p:childTnLst>
                                </p:cTn>
                              </p:par>
                            </p:childTnLst>
                          </p:cTn>
                        </p:par>
                        <p:par>
                          <p:cTn id="55" fill="hold">
                            <p:stCondLst>
                              <p:cond delay="8500"/>
                            </p:stCondLst>
                            <p:childTnLst>
                              <p:par>
                                <p:cTn id="56" presetID="1" presetClass="entr" presetSubtype="0" fill="hold" grpId="0" nodeType="afterEffect">
                                  <p:stCondLst>
                                    <p:cond delay="0"/>
                                  </p:stCondLst>
                                  <p:childTnLst>
                                    <p:set>
                                      <p:cBhvr>
                                        <p:cTn id="57" dur="1" fill="hold">
                                          <p:stCondLst>
                                            <p:cond delay="499"/>
                                          </p:stCondLst>
                                        </p:cTn>
                                        <p:tgtEl>
                                          <p:spTgt spid="5">
                                            <p:txEl>
                                              <p:pRg st="2" end="2"/>
                                            </p:txEl>
                                          </p:spTgt>
                                        </p:tgtEl>
                                        <p:attrNameLst>
                                          <p:attrName>style.visibility</p:attrName>
                                        </p:attrNameLst>
                                      </p:cBhvr>
                                      <p:to>
                                        <p:strVal val="visible"/>
                                      </p:to>
                                    </p:set>
                                  </p:childTnLst>
                                </p:cTn>
                              </p:par>
                            </p:childTnLst>
                          </p:cTn>
                        </p:par>
                        <p:par>
                          <p:cTn id="58" fill="hold">
                            <p:stCondLst>
                              <p:cond delay="9000"/>
                            </p:stCondLst>
                            <p:childTnLst>
                              <p:par>
                                <p:cTn id="59" presetID="1" presetClass="entr" presetSubtype="0" fill="hold" grpId="0" nodeType="afterEffect">
                                  <p:stCondLst>
                                    <p:cond delay="0"/>
                                  </p:stCondLst>
                                  <p:childTnLst>
                                    <p:set>
                                      <p:cBhvr>
                                        <p:cTn id="60" dur="1" fill="hold">
                                          <p:stCondLst>
                                            <p:cond delay="499"/>
                                          </p:stCondLst>
                                        </p:cTn>
                                        <p:tgtEl>
                                          <p:spTgt spid="5">
                                            <p:txEl>
                                              <p:pRg st="3" end="3"/>
                                            </p:txEl>
                                          </p:spTgt>
                                        </p:tgtEl>
                                        <p:attrNameLst>
                                          <p:attrName>style.visibility</p:attrName>
                                        </p:attrNameLst>
                                      </p:cBhvr>
                                      <p:to>
                                        <p:strVal val="visible"/>
                                      </p:to>
                                    </p:set>
                                  </p:childTnLst>
                                </p:cTn>
                              </p:par>
                            </p:childTnLst>
                          </p:cTn>
                        </p:par>
                        <p:par>
                          <p:cTn id="61" fill="hold">
                            <p:stCondLst>
                              <p:cond delay="9500"/>
                            </p:stCondLst>
                            <p:childTnLst>
                              <p:par>
                                <p:cTn id="62" presetID="1" presetClass="entr" presetSubtype="0" fill="hold" grpId="0" nodeType="afterEffect">
                                  <p:stCondLst>
                                    <p:cond delay="0"/>
                                  </p:stCondLst>
                                  <p:childTnLst>
                                    <p:set>
                                      <p:cBhvr>
                                        <p:cTn id="63" dur="1" fill="hold">
                                          <p:stCondLst>
                                            <p:cond delay="499"/>
                                          </p:stCondLst>
                                        </p:cTn>
                                        <p:tgtEl>
                                          <p:spTgt spid="5">
                                            <p:txEl>
                                              <p:pRg st="4" end="4"/>
                                            </p:txEl>
                                          </p:spTgt>
                                        </p:tgtEl>
                                        <p:attrNameLst>
                                          <p:attrName>style.visibility</p:attrName>
                                        </p:attrNameLst>
                                      </p:cBhvr>
                                      <p:to>
                                        <p:strVal val="visible"/>
                                      </p:to>
                                    </p:set>
                                  </p:childTnLst>
                                </p:cTn>
                              </p:par>
                            </p:childTnLst>
                          </p:cTn>
                        </p:par>
                        <p:par>
                          <p:cTn id="64" fill="hold">
                            <p:stCondLst>
                              <p:cond delay="10000"/>
                            </p:stCondLst>
                            <p:childTnLst>
                              <p:par>
                                <p:cTn id="65" presetID="1" presetClass="entr" presetSubtype="0" fill="hold" grpId="0" nodeType="afterEffect">
                                  <p:stCondLst>
                                    <p:cond delay="0"/>
                                  </p:stCondLst>
                                  <p:childTnLst>
                                    <p:set>
                                      <p:cBhvr>
                                        <p:cTn id="66" dur="1" fill="hold">
                                          <p:stCondLst>
                                            <p:cond delay="499"/>
                                          </p:stCondLst>
                                        </p:cTn>
                                        <p:tgtEl>
                                          <p:spTgt spid="5">
                                            <p:txEl>
                                              <p:pRg st="5" end="5"/>
                                            </p:txEl>
                                          </p:spTgt>
                                        </p:tgtEl>
                                        <p:attrNameLst>
                                          <p:attrName>style.visibility</p:attrName>
                                        </p:attrNameLst>
                                      </p:cBhvr>
                                      <p:to>
                                        <p:strVal val="visible"/>
                                      </p:to>
                                    </p:set>
                                  </p:childTnLst>
                                </p:cTn>
                              </p:par>
                            </p:childTnLst>
                          </p:cTn>
                        </p:par>
                        <p:par>
                          <p:cTn id="67" fill="hold">
                            <p:stCondLst>
                              <p:cond delay="10500"/>
                            </p:stCondLst>
                            <p:childTnLst>
                              <p:par>
                                <p:cTn id="68" presetID="1" presetClass="entr" presetSubtype="0" fill="hold" grpId="0" nodeType="afterEffect">
                                  <p:stCondLst>
                                    <p:cond delay="0"/>
                                  </p:stCondLst>
                                  <p:childTnLst>
                                    <p:set>
                                      <p:cBhvr>
                                        <p:cTn id="69" dur="1" fill="hold">
                                          <p:stCondLst>
                                            <p:cond delay="499"/>
                                          </p:stCondLst>
                                        </p:cTn>
                                        <p:tgtEl>
                                          <p:spTgt spid="5">
                                            <p:txEl>
                                              <p:pRg st="6" end="6"/>
                                            </p:txEl>
                                          </p:spTgt>
                                        </p:tgtEl>
                                        <p:attrNameLst>
                                          <p:attrName>style.visibility</p:attrName>
                                        </p:attrNameLst>
                                      </p:cBhvr>
                                      <p:to>
                                        <p:strVal val="visible"/>
                                      </p:to>
                                    </p:set>
                                  </p:childTnLst>
                                </p:cTn>
                              </p:par>
                            </p:childTnLst>
                          </p:cTn>
                        </p:par>
                        <p:par>
                          <p:cTn id="70" fill="hold">
                            <p:stCondLst>
                              <p:cond delay="11000"/>
                            </p:stCondLst>
                            <p:childTnLst>
                              <p:par>
                                <p:cTn id="71" presetID="1" presetClass="entr" presetSubtype="0" fill="hold" grpId="0" nodeType="afterEffect">
                                  <p:stCondLst>
                                    <p:cond delay="0"/>
                                  </p:stCondLst>
                                  <p:childTnLst>
                                    <p:set>
                                      <p:cBhvr>
                                        <p:cTn id="72" dur="1" fill="hold">
                                          <p:stCondLst>
                                            <p:cond delay="499"/>
                                          </p:stCondLst>
                                        </p:cTn>
                                        <p:tgtEl>
                                          <p:spTgt spid="5">
                                            <p:txEl>
                                              <p:pRg st="7" end="7"/>
                                            </p:txEl>
                                          </p:spTgt>
                                        </p:tgtEl>
                                        <p:attrNameLst>
                                          <p:attrName>style.visibility</p:attrName>
                                        </p:attrNameLst>
                                      </p:cBhvr>
                                      <p:to>
                                        <p:strVal val="visible"/>
                                      </p:to>
                                    </p:set>
                                  </p:childTnLst>
                                </p:cTn>
                              </p:par>
                            </p:childTnLst>
                          </p:cTn>
                        </p:par>
                        <p:par>
                          <p:cTn id="73" fill="hold">
                            <p:stCondLst>
                              <p:cond delay="11500"/>
                            </p:stCondLst>
                            <p:childTnLst>
                              <p:par>
                                <p:cTn id="74" presetID="1" presetClass="entr" presetSubtype="0" fill="hold" grpId="0" nodeType="afterEffect">
                                  <p:stCondLst>
                                    <p:cond delay="0"/>
                                  </p:stCondLst>
                                  <p:childTnLst>
                                    <p:set>
                                      <p:cBhvr>
                                        <p:cTn id="75" dur="1" fill="hold">
                                          <p:stCondLst>
                                            <p:cond delay="499"/>
                                          </p:stCondLst>
                                        </p:cTn>
                                        <p:tgtEl>
                                          <p:spTgt spid="5">
                                            <p:txEl>
                                              <p:pRg st="8" end="8"/>
                                            </p:txEl>
                                          </p:spTgt>
                                        </p:tgtEl>
                                        <p:attrNameLst>
                                          <p:attrName>style.visibility</p:attrName>
                                        </p:attrNameLst>
                                      </p:cBhvr>
                                      <p:to>
                                        <p:strVal val="visible"/>
                                      </p:to>
                                    </p:set>
                                  </p:childTnLst>
                                </p:cTn>
                              </p:par>
                            </p:childTnLst>
                          </p:cTn>
                        </p:par>
                        <p:par>
                          <p:cTn id="76" fill="hold">
                            <p:stCondLst>
                              <p:cond delay="12000"/>
                            </p:stCondLst>
                            <p:childTnLst>
                              <p:par>
                                <p:cTn id="77" presetID="1" presetClass="entr" presetSubtype="0" fill="hold" grpId="0" nodeType="afterEffect">
                                  <p:stCondLst>
                                    <p:cond delay="0"/>
                                  </p:stCondLst>
                                  <p:childTnLst>
                                    <p:set>
                                      <p:cBhvr>
                                        <p:cTn id="78" dur="1" fill="hold">
                                          <p:stCondLst>
                                            <p:cond delay="499"/>
                                          </p:stCondLst>
                                        </p:cTn>
                                        <p:tgtEl>
                                          <p:spTgt spid="5">
                                            <p:txEl>
                                              <p:pRg st="9" end="9"/>
                                            </p:txEl>
                                          </p:spTgt>
                                        </p:tgtEl>
                                        <p:attrNameLst>
                                          <p:attrName>style.visibility</p:attrName>
                                        </p:attrNameLst>
                                      </p:cBhvr>
                                      <p:to>
                                        <p:strVal val="visible"/>
                                      </p:to>
                                    </p:set>
                                  </p:childTnLst>
                                </p:cTn>
                              </p:par>
                            </p:childTnLst>
                          </p:cTn>
                        </p:par>
                        <p:par>
                          <p:cTn id="79" fill="hold">
                            <p:stCondLst>
                              <p:cond delay="12500"/>
                            </p:stCondLst>
                            <p:childTnLst>
                              <p:par>
                                <p:cTn id="80" presetID="1" presetClass="entr" presetSubtype="0" fill="hold" grpId="0" nodeType="afterEffect">
                                  <p:stCondLst>
                                    <p:cond delay="0"/>
                                  </p:stCondLst>
                                  <p:childTnLst>
                                    <p:set>
                                      <p:cBhvr>
                                        <p:cTn id="81" dur="1" fill="hold">
                                          <p:stCondLst>
                                            <p:cond delay="499"/>
                                          </p:stCondLst>
                                        </p:cTn>
                                        <p:tgtEl>
                                          <p:spTgt spid="5">
                                            <p:txEl>
                                              <p:pRg st="10" end="10"/>
                                            </p:txEl>
                                          </p:spTgt>
                                        </p:tgtEl>
                                        <p:attrNameLst>
                                          <p:attrName>style.visibility</p:attrName>
                                        </p:attrNameLst>
                                      </p:cBhvr>
                                      <p:to>
                                        <p:strVal val="visible"/>
                                      </p:to>
                                    </p:set>
                                  </p:childTnLst>
                                </p:cTn>
                              </p:par>
                            </p:childTnLst>
                          </p:cTn>
                        </p:par>
                        <p:par>
                          <p:cTn id="82" fill="hold">
                            <p:stCondLst>
                              <p:cond delay="13000"/>
                            </p:stCondLst>
                            <p:childTnLst>
                              <p:par>
                                <p:cTn id="83" presetID="1" presetClass="entr" presetSubtype="0" fill="hold" grpId="0" nodeType="afterEffect">
                                  <p:stCondLst>
                                    <p:cond delay="0"/>
                                  </p:stCondLst>
                                  <p:childTnLst>
                                    <p:set>
                                      <p:cBhvr>
                                        <p:cTn id="84" dur="1" fill="hold">
                                          <p:stCondLst>
                                            <p:cond delay="499"/>
                                          </p:stCondLst>
                                        </p:cTn>
                                        <p:tgtEl>
                                          <p:spTgt spid="5">
                                            <p:txEl>
                                              <p:pRg st="11" end="11"/>
                                            </p:txEl>
                                          </p:spTgt>
                                        </p:tgtEl>
                                        <p:attrNameLst>
                                          <p:attrName>style.visibility</p:attrName>
                                        </p:attrNameLst>
                                      </p:cBhvr>
                                      <p:to>
                                        <p:strVal val="visible"/>
                                      </p:to>
                                    </p:set>
                                  </p:childTnLst>
                                </p:cTn>
                              </p:par>
                            </p:childTnLst>
                          </p:cTn>
                        </p:par>
                        <p:par>
                          <p:cTn id="85" fill="hold">
                            <p:stCondLst>
                              <p:cond delay="13500"/>
                            </p:stCondLst>
                            <p:childTnLst>
                              <p:par>
                                <p:cTn id="86" presetID="1" presetClass="entr" presetSubtype="0" fill="hold" grpId="0" nodeType="afterEffect">
                                  <p:stCondLst>
                                    <p:cond delay="0"/>
                                  </p:stCondLst>
                                  <p:childTnLst>
                                    <p:set>
                                      <p:cBhvr>
                                        <p:cTn id="87" dur="1" fill="hold">
                                          <p:stCondLst>
                                            <p:cond delay="499"/>
                                          </p:stCondLst>
                                        </p:cTn>
                                        <p:tgtEl>
                                          <p:spTgt spid="5">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utoUpdateAnimBg="0" advAuto="0"/>
      <p:bldP spid="5" grpId="0" build="p" autoUpdateAnimBg="0"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796A6-8B91-FFAE-2E04-32E642079AE2}"/>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7D06F74F-385E-B612-4BA1-F997CDFE2C81}"/>
              </a:ext>
            </a:extLst>
          </p:cNvPr>
          <p:cNvSpPr>
            <a:spLocks noGrp="1"/>
          </p:cNvSpPr>
          <p:nvPr>
            <p:ph idx="1"/>
          </p:nvPr>
        </p:nvSpPr>
        <p:spPr/>
        <p:txBody>
          <a:bodyPr>
            <a:normAutofit/>
          </a:bodyPr>
          <a:lstStyle/>
          <a:p>
            <a:pPr marL="0" indent="0" algn="ctr">
              <a:buNone/>
            </a:pPr>
            <a:r>
              <a:rPr lang="en-US" altLang="en-US" sz="6000" b="1" dirty="0">
                <a:solidFill>
                  <a:srgbClr val="3C5973"/>
                </a:solidFill>
              </a:rPr>
              <a:t>Older Americans Act </a:t>
            </a:r>
            <a:br>
              <a:rPr lang="en-US" altLang="en-US" sz="6000" b="1" dirty="0">
                <a:solidFill>
                  <a:srgbClr val="3C5973"/>
                </a:solidFill>
              </a:rPr>
            </a:br>
            <a:r>
              <a:rPr lang="en-US" altLang="en-US" sz="6000" b="1" dirty="0">
                <a:solidFill>
                  <a:srgbClr val="3C5973"/>
                </a:solidFill>
              </a:rPr>
              <a:t>&amp; </a:t>
            </a:r>
            <a:br>
              <a:rPr lang="en-US" altLang="en-US" sz="6000" b="1" dirty="0">
                <a:solidFill>
                  <a:srgbClr val="3C5973"/>
                </a:solidFill>
              </a:rPr>
            </a:br>
            <a:r>
              <a:rPr lang="en-US" altLang="en-US" sz="6000" b="1" dirty="0">
                <a:solidFill>
                  <a:srgbClr val="3C5973"/>
                </a:solidFill>
              </a:rPr>
              <a:t>Organizational Structure</a:t>
            </a:r>
            <a:br>
              <a:rPr lang="en-US" altLang="en-US" sz="6000" dirty="0">
                <a:solidFill>
                  <a:srgbClr val="3C5973"/>
                </a:solidFill>
              </a:rPr>
            </a:br>
            <a:endParaRPr lang="en-US" sz="6000" dirty="0">
              <a:solidFill>
                <a:srgbClr val="3C5973"/>
              </a:solidFill>
            </a:endParaRPr>
          </a:p>
        </p:txBody>
      </p:sp>
    </p:spTree>
    <p:extLst>
      <p:ext uri="{BB962C8B-B14F-4D97-AF65-F5344CB8AC3E}">
        <p14:creationId xmlns:p14="http://schemas.microsoft.com/office/powerpoint/2010/main" val="20522698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73885-37F0-AF8C-2D9D-4AAFE8A14978}"/>
              </a:ext>
            </a:extLst>
          </p:cNvPr>
          <p:cNvSpPr>
            <a:spLocks noGrp="1"/>
          </p:cNvSpPr>
          <p:nvPr>
            <p:ph type="title"/>
          </p:nvPr>
        </p:nvSpPr>
        <p:spPr/>
        <p:txBody>
          <a:bodyPr>
            <a:normAutofit/>
          </a:bodyPr>
          <a:lstStyle/>
          <a:p>
            <a:r>
              <a:rPr kumimoji="0" lang="en-US" altLang="en-US" sz="4000" dirty="0">
                <a:solidFill>
                  <a:srgbClr val="3C5973"/>
                </a:solidFill>
              </a:rPr>
              <a:t>The AAA Service Dilemma</a:t>
            </a:r>
            <a:endParaRPr lang="en-US" dirty="0">
              <a:solidFill>
                <a:srgbClr val="3C5973"/>
              </a:solidFill>
            </a:endParaRPr>
          </a:p>
        </p:txBody>
      </p:sp>
      <p:sp>
        <p:nvSpPr>
          <p:cNvPr id="3" name="Content Placeholder 2">
            <a:extLst>
              <a:ext uri="{FF2B5EF4-FFF2-40B4-BE49-F238E27FC236}">
                <a16:creationId xmlns:a16="http://schemas.microsoft.com/office/drawing/2014/main" id="{09CE4691-127E-896B-CB50-F051E006A59A}"/>
              </a:ext>
            </a:extLst>
          </p:cNvPr>
          <p:cNvSpPr>
            <a:spLocks noGrp="1"/>
          </p:cNvSpPr>
          <p:nvPr>
            <p:ph idx="1"/>
          </p:nvPr>
        </p:nvSpPr>
        <p:spPr/>
        <p:txBody>
          <a:bodyPr/>
          <a:lstStyle/>
          <a:p>
            <a:pPr eaLnBrk="1" hangingPunct="1">
              <a:lnSpc>
                <a:spcPct val="90000"/>
              </a:lnSpc>
              <a:spcBef>
                <a:spcPct val="40000"/>
              </a:spcBef>
              <a:buClr>
                <a:srgbClr val="FF3300"/>
              </a:buClr>
              <a:buFontTx/>
              <a:buNone/>
            </a:pPr>
            <a:r>
              <a:rPr kumimoji="0" lang="en-US" altLang="en-US" sz="2800" b="0" dirty="0"/>
              <a:t>	Services can be curtailed due to lack of funding</a:t>
            </a:r>
          </a:p>
          <a:p>
            <a:pPr eaLnBrk="1" hangingPunct="1">
              <a:lnSpc>
                <a:spcPct val="90000"/>
              </a:lnSpc>
              <a:spcBef>
                <a:spcPct val="40000"/>
              </a:spcBef>
              <a:buClr>
                <a:srgbClr val="FF3300"/>
              </a:buClr>
              <a:buFontTx/>
              <a:buNone/>
            </a:pPr>
            <a:r>
              <a:rPr lang="en-US" altLang="en-US" dirty="0"/>
              <a:t>	</a:t>
            </a:r>
            <a:r>
              <a:rPr kumimoji="0" lang="en-US" altLang="en-US" sz="2800" b="0" dirty="0"/>
              <a:t>Coping Strategies:</a:t>
            </a:r>
          </a:p>
          <a:p>
            <a:pPr eaLnBrk="1" hangingPunct="1">
              <a:lnSpc>
                <a:spcPct val="90000"/>
              </a:lnSpc>
              <a:spcBef>
                <a:spcPct val="50000"/>
              </a:spcBef>
            </a:pPr>
            <a:r>
              <a:rPr kumimoji="0" lang="en-US" altLang="en-US" sz="2800" b="0" dirty="0"/>
              <a:t>Limit the number of different services provided (Discontinue a service)</a:t>
            </a:r>
          </a:p>
          <a:p>
            <a:pPr eaLnBrk="1" hangingPunct="1">
              <a:lnSpc>
                <a:spcPct val="90000"/>
              </a:lnSpc>
              <a:spcBef>
                <a:spcPct val="50000"/>
              </a:spcBef>
            </a:pPr>
            <a:r>
              <a:rPr kumimoji="0" lang="en-US" altLang="en-US" sz="2800" b="0" dirty="0"/>
              <a:t>Limit number of people served (waiting lists)</a:t>
            </a:r>
          </a:p>
          <a:p>
            <a:pPr eaLnBrk="1" hangingPunct="1">
              <a:lnSpc>
                <a:spcPct val="90000"/>
              </a:lnSpc>
              <a:spcBef>
                <a:spcPct val="50000"/>
              </a:spcBef>
            </a:pPr>
            <a:r>
              <a:rPr kumimoji="0" lang="en-US" altLang="en-US" sz="2800" b="0" dirty="0"/>
              <a:t>Limit where services are provided (some local governments pay for more meal sites than others)</a:t>
            </a:r>
          </a:p>
          <a:p>
            <a:pPr eaLnBrk="1" hangingPunct="1">
              <a:lnSpc>
                <a:spcPct val="90000"/>
              </a:lnSpc>
              <a:spcBef>
                <a:spcPct val="50000"/>
              </a:spcBef>
            </a:pPr>
            <a:r>
              <a:rPr kumimoji="0" lang="en-US" altLang="en-US" sz="2800" b="0" dirty="0"/>
              <a:t>Target those in greatest economic and social need.</a:t>
            </a:r>
          </a:p>
          <a:p>
            <a:endParaRPr lang="en-US" dirty="0"/>
          </a:p>
        </p:txBody>
      </p:sp>
    </p:spTree>
    <p:extLst>
      <p:ext uri="{BB962C8B-B14F-4D97-AF65-F5344CB8AC3E}">
        <p14:creationId xmlns:p14="http://schemas.microsoft.com/office/powerpoint/2010/main" val="34283879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B2B2C-5F47-5295-F457-86E4527473D5}"/>
              </a:ext>
            </a:extLst>
          </p:cNvPr>
          <p:cNvSpPr>
            <a:spLocks noGrp="1"/>
          </p:cNvSpPr>
          <p:nvPr>
            <p:ph type="title"/>
          </p:nvPr>
        </p:nvSpPr>
        <p:spPr>
          <a:xfrm>
            <a:off x="838200" y="523775"/>
            <a:ext cx="7146304" cy="1051025"/>
          </a:xfrm>
        </p:spPr>
        <p:txBody>
          <a:bodyPr>
            <a:noAutofit/>
          </a:bodyPr>
          <a:lstStyle/>
          <a:p>
            <a:pPr eaLnBrk="1" hangingPunct="1">
              <a:spcBef>
                <a:spcPct val="0"/>
              </a:spcBef>
            </a:pPr>
            <a:r>
              <a:rPr kumimoji="0" lang="en-US" altLang="en-US" sz="2000" dirty="0">
                <a:solidFill>
                  <a:srgbClr val="3C5973"/>
                </a:solidFill>
                <a:cs typeface="Arial" panose="020B0604020202020204" pitchFamily="34" charset="0"/>
              </a:rPr>
              <a:t>The Typical AAA Client Receiving An In-Home Service </a:t>
            </a:r>
            <a:endParaRPr lang="en-US" sz="2000" dirty="0">
              <a:solidFill>
                <a:srgbClr val="3C5973"/>
              </a:solidFill>
            </a:endParaRPr>
          </a:p>
        </p:txBody>
      </p:sp>
      <p:sp>
        <p:nvSpPr>
          <p:cNvPr id="3" name="Content Placeholder 2">
            <a:extLst>
              <a:ext uri="{FF2B5EF4-FFF2-40B4-BE49-F238E27FC236}">
                <a16:creationId xmlns:a16="http://schemas.microsoft.com/office/drawing/2014/main" id="{92A52A92-2B62-F906-0B33-B3F32BD47E6C}"/>
              </a:ext>
            </a:extLst>
          </p:cNvPr>
          <p:cNvSpPr>
            <a:spLocks noGrp="1"/>
          </p:cNvSpPr>
          <p:nvPr>
            <p:ph idx="1"/>
          </p:nvPr>
        </p:nvSpPr>
        <p:spPr/>
        <p:txBody>
          <a:bodyPr/>
          <a:lstStyle/>
          <a:p>
            <a:pPr eaLnBrk="1" hangingPunct="1">
              <a:spcBef>
                <a:spcPct val="30000"/>
              </a:spcBef>
            </a:pPr>
            <a:r>
              <a:rPr kumimoji="0" lang="en-US" altLang="en-US" sz="2800" b="0" dirty="0"/>
              <a:t>Three out of four are female</a:t>
            </a:r>
          </a:p>
          <a:p>
            <a:pPr eaLnBrk="1" hangingPunct="1">
              <a:spcBef>
                <a:spcPct val="30000"/>
              </a:spcBef>
            </a:pPr>
            <a:r>
              <a:rPr kumimoji="0" lang="en-US" altLang="en-US" sz="2800" b="0" dirty="0"/>
              <a:t>Average age is 80 </a:t>
            </a:r>
            <a:endParaRPr kumimoji="0" lang="en-US" altLang="en-US" sz="2800" b="0" dirty="0">
              <a:solidFill>
                <a:srgbClr val="FF0000"/>
              </a:solidFill>
            </a:endParaRPr>
          </a:p>
          <a:p>
            <a:pPr eaLnBrk="1" hangingPunct="1">
              <a:spcBef>
                <a:spcPct val="30000"/>
              </a:spcBef>
            </a:pPr>
            <a:r>
              <a:rPr kumimoji="0" lang="en-US" altLang="en-US" sz="2800" b="0" dirty="0"/>
              <a:t>Half are below poverty line</a:t>
            </a:r>
          </a:p>
          <a:p>
            <a:pPr eaLnBrk="1" hangingPunct="1">
              <a:spcBef>
                <a:spcPct val="30000"/>
              </a:spcBef>
            </a:pPr>
            <a:r>
              <a:rPr kumimoji="0" lang="en-US" altLang="en-US" sz="2800" b="0" dirty="0"/>
              <a:t>Half live alone</a:t>
            </a:r>
          </a:p>
          <a:p>
            <a:pPr eaLnBrk="1" hangingPunct="1">
              <a:spcBef>
                <a:spcPct val="30000"/>
              </a:spcBef>
            </a:pPr>
            <a:r>
              <a:rPr kumimoji="0" lang="en-US" altLang="en-US" sz="2800" b="0" dirty="0"/>
              <a:t>Has difficulty with 2 – 5 Activities of Daily Living (bathing, eating, toileting, transferring, or dressing) </a:t>
            </a:r>
          </a:p>
          <a:p>
            <a:pPr eaLnBrk="1" hangingPunct="1">
              <a:spcBef>
                <a:spcPct val="30000"/>
              </a:spcBef>
            </a:pPr>
            <a:r>
              <a:rPr kumimoji="0" lang="en-US" altLang="en-US" sz="2800" b="0" dirty="0"/>
              <a:t>Receives a home delivered meal</a:t>
            </a:r>
          </a:p>
        </p:txBody>
      </p:sp>
    </p:spTree>
    <p:extLst>
      <p:ext uri="{BB962C8B-B14F-4D97-AF65-F5344CB8AC3E}">
        <p14:creationId xmlns:p14="http://schemas.microsoft.com/office/powerpoint/2010/main" val="13511826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FC644-A707-7C38-49A5-9A4472330CE6}"/>
              </a:ext>
            </a:extLst>
          </p:cNvPr>
          <p:cNvSpPr>
            <a:spLocks noGrp="1"/>
          </p:cNvSpPr>
          <p:nvPr>
            <p:ph type="title"/>
          </p:nvPr>
        </p:nvSpPr>
        <p:spPr/>
        <p:txBody>
          <a:bodyPr>
            <a:normAutofit/>
          </a:bodyPr>
          <a:lstStyle/>
          <a:p>
            <a:r>
              <a:rPr kumimoji="0" lang="en-US" altLang="en-US" sz="4000" dirty="0">
                <a:solidFill>
                  <a:srgbClr val="3C5973"/>
                </a:solidFill>
                <a:cs typeface="Arial" panose="020B0604020202020204" pitchFamily="34" charset="0"/>
              </a:rPr>
              <a:t>Caregiving</a:t>
            </a:r>
            <a:endParaRPr lang="en-US" dirty="0">
              <a:solidFill>
                <a:srgbClr val="3C5973"/>
              </a:solidFill>
            </a:endParaRPr>
          </a:p>
        </p:txBody>
      </p:sp>
      <p:sp>
        <p:nvSpPr>
          <p:cNvPr id="3" name="Content Placeholder 2">
            <a:extLst>
              <a:ext uri="{FF2B5EF4-FFF2-40B4-BE49-F238E27FC236}">
                <a16:creationId xmlns:a16="http://schemas.microsoft.com/office/drawing/2014/main" id="{9E1F513F-03EA-3BA7-E021-57563A9734D4}"/>
              </a:ext>
            </a:extLst>
          </p:cNvPr>
          <p:cNvSpPr>
            <a:spLocks noGrp="1"/>
          </p:cNvSpPr>
          <p:nvPr>
            <p:ph idx="1"/>
          </p:nvPr>
        </p:nvSpPr>
        <p:spPr>
          <a:xfrm>
            <a:off x="838198" y="1574800"/>
            <a:ext cx="10515600" cy="4351338"/>
          </a:xfrm>
        </p:spPr>
        <p:txBody>
          <a:bodyPr>
            <a:normAutofit fontScale="47500" lnSpcReduction="20000"/>
          </a:bodyPr>
          <a:lstStyle/>
          <a:p>
            <a:pPr eaLnBrk="1" hangingPunct="1">
              <a:defRPr/>
            </a:pPr>
            <a:endParaRPr kumimoji="0" lang="en-US" sz="3200" b="0" dirty="0">
              <a:solidFill>
                <a:schemeClr val="tx1"/>
              </a:solidFill>
              <a:latin typeface="+mj-lt"/>
            </a:endParaRPr>
          </a:p>
          <a:p>
            <a:pPr marL="0" indent="0" eaLnBrk="1" hangingPunct="1">
              <a:buNone/>
              <a:defRPr/>
            </a:pPr>
            <a:r>
              <a:rPr lang="en-US" sz="5100" b="1" dirty="0">
                <a:solidFill>
                  <a:srgbClr val="3C5973"/>
                </a:solidFill>
              </a:rPr>
              <a:t>The Average Caregiver</a:t>
            </a:r>
          </a:p>
          <a:p>
            <a:pPr marL="342900" indent="-342900" eaLnBrk="1" hangingPunct="1">
              <a:buFont typeface="Arial" pitchFamily="34" charset="0"/>
              <a:buChar char="•"/>
              <a:defRPr/>
            </a:pPr>
            <a:r>
              <a:rPr lang="en-US" sz="3300" b="0" dirty="0">
                <a:solidFill>
                  <a:srgbClr val="3C5973"/>
                </a:solidFill>
              </a:rPr>
              <a:t>43 years</a:t>
            </a:r>
          </a:p>
          <a:p>
            <a:pPr marL="347663" indent="-347663" eaLnBrk="1" hangingPunct="1">
              <a:buFont typeface="Arial" pitchFamily="34" charset="0"/>
              <a:buChar char="•"/>
              <a:defRPr/>
            </a:pPr>
            <a:r>
              <a:rPr lang="en-US" sz="3300" b="0" dirty="0">
                <a:solidFill>
                  <a:srgbClr val="3C5973"/>
                </a:solidFill>
              </a:rPr>
              <a:t>Female:  55%</a:t>
            </a:r>
          </a:p>
          <a:p>
            <a:pPr marL="347663" indent="-347663" eaLnBrk="1" hangingPunct="1">
              <a:buFont typeface="Arial" pitchFamily="34" charset="0"/>
              <a:buChar char="•"/>
              <a:defRPr/>
            </a:pPr>
            <a:r>
              <a:rPr lang="en-US" sz="3300" b="0" dirty="0">
                <a:solidFill>
                  <a:srgbClr val="3C5973"/>
                </a:solidFill>
              </a:rPr>
              <a:t>Age 50 or older:  36%</a:t>
            </a:r>
          </a:p>
          <a:p>
            <a:pPr marL="347663" indent="-347663" eaLnBrk="1" hangingPunct="1">
              <a:buFont typeface="Arial" pitchFamily="34" charset="0"/>
              <a:buChar char="•"/>
              <a:defRPr/>
            </a:pPr>
            <a:r>
              <a:rPr lang="en-US" sz="3300" b="0" dirty="0">
                <a:solidFill>
                  <a:srgbClr val="3C5973"/>
                </a:solidFill>
              </a:rPr>
              <a:t>Employed:  77%</a:t>
            </a:r>
          </a:p>
          <a:p>
            <a:pPr marL="347663" indent="-347663" eaLnBrk="1" hangingPunct="1">
              <a:buFont typeface="Arial" pitchFamily="34" charset="0"/>
              <a:buChar char="•"/>
              <a:defRPr/>
            </a:pPr>
            <a:r>
              <a:rPr lang="en-US" sz="3300" b="0" dirty="0">
                <a:solidFill>
                  <a:srgbClr val="3C5973"/>
                </a:solidFill>
              </a:rPr>
              <a:t>Over $7,200 Average annual out-of-pocket expense for caregiving</a:t>
            </a:r>
          </a:p>
          <a:p>
            <a:pPr marL="347663" indent="-347663" eaLnBrk="1" hangingPunct="1">
              <a:buFont typeface="Arial" pitchFamily="34" charset="0"/>
              <a:buChar char="•"/>
              <a:defRPr/>
            </a:pPr>
            <a:r>
              <a:rPr lang="en-US" sz="3300" b="0" dirty="0">
                <a:solidFill>
                  <a:srgbClr val="3C5973"/>
                </a:solidFill>
              </a:rPr>
              <a:t>80% provide transportation related help</a:t>
            </a:r>
          </a:p>
          <a:p>
            <a:pPr marL="347663" indent="-347663" eaLnBrk="1" hangingPunct="1">
              <a:buFont typeface="Arial" pitchFamily="34" charset="0"/>
              <a:buChar char="•"/>
              <a:defRPr/>
            </a:pPr>
            <a:r>
              <a:rPr lang="en-US" sz="3300" b="0" dirty="0">
                <a:solidFill>
                  <a:srgbClr val="3C5973"/>
                </a:solidFill>
              </a:rPr>
              <a:t>71% assist with shopping, finances, or housework</a:t>
            </a:r>
          </a:p>
          <a:p>
            <a:pPr marL="347663" indent="-347663" eaLnBrk="1" hangingPunct="1">
              <a:buFont typeface="Arial" pitchFamily="34" charset="0"/>
              <a:buChar char="•"/>
              <a:defRPr/>
            </a:pPr>
            <a:r>
              <a:rPr lang="en-US" sz="3300" b="0" dirty="0">
                <a:solidFill>
                  <a:srgbClr val="3C5973"/>
                </a:solidFill>
              </a:rPr>
              <a:t>60% prepare meals</a:t>
            </a:r>
          </a:p>
          <a:p>
            <a:pPr marL="347663" indent="-347663" eaLnBrk="1" hangingPunct="1">
              <a:buFont typeface="Arial" pitchFamily="34" charset="0"/>
              <a:buChar char="•"/>
              <a:defRPr/>
            </a:pPr>
            <a:r>
              <a:rPr lang="en-US" sz="3300" b="0" dirty="0">
                <a:solidFill>
                  <a:srgbClr val="3C5973"/>
                </a:solidFill>
              </a:rPr>
              <a:t>46% give medicines, pills, or injections</a:t>
            </a:r>
          </a:p>
          <a:p>
            <a:pPr marL="347663" indent="-347663" eaLnBrk="1" hangingPunct="1">
              <a:buFont typeface="Arial" pitchFamily="34" charset="0"/>
              <a:buChar char="•"/>
              <a:defRPr/>
            </a:pPr>
            <a:r>
              <a:rPr lang="en-US" sz="3300" b="0" dirty="0">
                <a:solidFill>
                  <a:srgbClr val="3C5973"/>
                </a:solidFill>
              </a:rPr>
              <a:t>34% aid with mobility in and out of beds and chairs</a:t>
            </a:r>
          </a:p>
          <a:p>
            <a:pPr marL="347663" indent="-347663" eaLnBrk="1" hangingPunct="1">
              <a:buFont typeface="Arial" pitchFamily="34" charset="0"/>
              <a:buChar char="•"/>
              <a:defRPr/>
            </a:pPr>
            <a:r>
              <a:rPr lang="en-US" sz="3300" b="0" dirty="0">
                <a:solidFill>
                  <a:srgbClr val="3C5973"/>
                </a:solidFill>
              </a:rPr>
              <a:t>29% supervise caregiving services</a:t>
            </a:r>
          </a:p>
          <a:p>
            <a:pPr marL="347663" indent="-347663" eaLnBrk="1" hangingPunct="1">
              <a:buFont typeface="Arial" pitchFamily="34" charset="0"/>
              <a:buChar char="•"/>
              <a:defRPr/>
            </a:pPr>
            <a:r>
              <a:rPr lang="en-US" sz="3300" b="0" dirty="0">
                <a:solidFill>
                  <a:srgbClr val="3C5973"/>
                </a:solidFill>
              </a:rPr>
              <a:t>23% help with activities of daily living (ADLs) such as toileting, dressing, and bathing</a:t>
            </a:r>
            <a:endParaRPr kumimoji="0" lang="en-US" sz="3300" b="0" dirty="0">
              <a:solidFill>
                <a:srgbClr val="3C5973"/>
              </a:solidFill>
            </a:endParaRPr>
          </a:p>
          <a:p>
            <a:endParaRPr lang="en-US" dirty="0"/>
          </a:p>
        </p:txBody>
      </p:sp>
      <p:pic>
        <p:nvPicPr>
          <p:cNvPr id="4" name="Picture 2">
            <a:extLst>
              <a:ext uri="{FF2B5EF4-FFF2-40B4-BE49-F238E27FC236}">
                <a16:creationId xmlns:a16="http://schemas.microsoft.com/office/drawing/2014/main" id="{0E71E142-DC17-FFB5-82E7-CCDB25AD1D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98930" y="2333460"/>
            <a:ext cx="4054868" cy="2704076"/>
          </a:xfrm>
          <a:prstGeom prst="rect">
            <a:avLst/>
          </a:prstGeom>
          <a:noFill/>
          <a:ln>
            <a:noFill/>
          </a:ln>
          <a:effectLst>
            <a:outerShdw dist="53882" dir="135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7351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25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1D474-EE22-485A-D65D-474E3BD6E462}"/>
              </a:ext>
            </a:extLst>
          </p:cNvPr>
          <p:cNvSpPr txBox="1">
            <a:spLocks/>
          </p:cNvSpPr>
          <p:nvPr/>
        </p:nvSpPr>
        <p:spPr>
          <a:xfrm>
            <a:off x="1938185" y="605074"/>
            <a:ext cx="7886700" cy="994172"/>
          </a:xfrm>
          <a:prstGeom prst="rect">
            <a:avLst/>
          </a:prstGeom>
        </p:spPr>
        <p:txBody>
          <a:bodyPr/>
          <a:lstStyle>
            <a:lvl1pPr algn="l" defTabSz="914400" rtl="0" eaLnBrk="1" latinLnBrk="0" hangingPunct="1">
              <a:lnSpc>
                <a:spcPct val="90000"/>
              </a:lnSpc>
              <a:spcBef>
                <a:spcPct val="0"/>
              </a:spcBef>
              <a:buNone/>
              <a:defRPr sz="4400" b="1" kern="1200">
                <a:solidFill>
                  <a:srgbClr val="203864"/>
                </a:solidFill>
                <a:latin typeface="Lato" panose="020F0502020204030203" pitchFamily="34" charset="0"/>
                <a:ea typeface="+mj-ea"/>
                <a:cs typeface="+mj-cs"/>
              </a:defRPr>
            </a:lvl1pPr>
          </a:lstStyle>
          <a:p>
            <a:r>
              <a:rPr lang="en-US">
                <a:solidFill>
                  <a:srgbClr val="0B3A84"/>
                </a:solidFill>
              </a:rPr>
              <a:t>Aging Services Programs</a:t>
            </a:r>
            <a:endParaRPr lang="en-US" dirty="0">
              <a:solidFill>
                <a:srgbClr val="0B3A84"/>
              </a:solidFill>
            </a:endParaRPr>
          </a:p>
        </p:txBody>
      </p:sp>
      <p:pic>
        <p:nvPicPr>
          <p:cNvPr id="3" name="Content Placeholder 6" descr="Logo, company name&#10;&#10;Description automatically generated">
            <a:extLst>
              <a:ext uri="{FF2B5EF4-FFF2-40B4-BE49-F238E27FC236}">
                <a16:creationId xmlns:a16="http://schemas.microsoft.com/office/drawing/2014/main" id="{0218163E-99C2-686B-5B7F-FDBB522704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1757" y="1540355"/>
            <a:ext cx="2203784" cy="904865"/>
          </a:xfrm>
          <a:prstGeom prst="rect">
            <a:avLst/>
          </a:prstGeom>
        </p:spPr>
      </p:pic>
      <p:sp>
        <p:nvSpPr>
          <p:cNvPr id="4" name="TextBox 3">
            <a:extLst>
              <a:ext uri="{FF2B5EF4-FFF2-40B4-BE49-F238E27FC236}">
                <a16:creationId xmlns:a16="http://schemas.microsoft.com/office/drawing/2014/main" id="{B8F43C48-ECF8-D9B2-3CF7-9E9996E67CF5}"/>
              </a:ext>
            </a:extLst>
          </p:cNvPr>
          <p:cNvSpPr txBox="1"/>
          <p:nvPr/>
        </p:nvSpPr>
        <p:spPr>
          <a:xfrm>
            <a:off x="1687398" y="220191"/>
            <a:ext cx="9144000" cy="323165"/>
          </a:xfrm>
          <a:prstGeom prst="rect">
            <a:avLst/>
          </a:prstGeom>
          <a:solidFill>
            <a:srgbClr val="3C5973"/>
          </a:solidFill>
        </p:spPr>
        <p:txBody>
          <a:bodyPr wrap="square" rtlCol="0">
            <a:spAutoFit/>
          </a:bodyPr>
          <a:lstStyle/>
          <a:p>
            <a:endParaRPr lang="en-US" sz="1500" dirty="0">
              <a:solidFill>
                <a:srgbClr val="0B3A84"/>
              </a:solidFill>
              <a:latin typeface="Lato" panose="020F0502020204030203" pitchFamily="34" charset="0"/>
            </a:endParaRPr>
          </a:p>
        </p:txBody>
      </p:sp>
      <p:sp>
        <p:nvSpPr>
          <p:cNvPr id="5" name="TextBox 4">
            <a:extLst>
              <a:ext uri="{FF2B5EF4-FFF2-40B4-BE49-F238E27FC236}">
                <a16:creationId xmlns:a16="http://schemas.microsoft.com/office/drawing/2014/main" id="{2EDEDBC7-4AC3-B81D-E053-40A110194A73}"/>
              </a:ext>
            </a:extLst>
          </p:cNvPr>
          <p:cNvSpPr txBox="1"/>
          <p:nvPr/>
        </p:nvSpPr>
        <p:spPr>
          <a:xfrm>
            <a:off x="1687398" y="5340408"/>
            <a:ext cx="9144000" cy="323165"/>
          </a:xfrm>
          <a:prstGeom prst="rect">
            <a:avLst/>
          </a:prstGeom>
          <a:solidFill>
            <a:srgbClr val="3C5973"/>
          </a:solidFill>
        </p:spPr>
        <p:txBody>
          <a:bodyPr wrap="square" rtlCol="0">
            <a:spAutoFit/>
          </a:bodyPr>
          <a:lstStyle/>
          <a:p>
            <a:endParaRPr lang="en-US" sz="1500" dirty="0">
              <a:solidFill>
                <a:srgbClr val="0B3A84"/>
              </a:solidFill>
              <a:latin typeface="Lato" panose="020F0502020204030203" pitchFamily="34" charset="0"/>
            </a:endParaRPr>
          </a:p>
        </p:txBody>
      </p:sp>
      <p:pic>
        <p:nvPicPr>
          <p:cNvPr id="6" name="Picture 5" descr="A picture containing text, clock&#10;&#10;Description automatically generated">
            <a:extLst>
              <a:ext uri="{FF2B5EF4-FFF2-40B4-BE49-F238E27FC236}">
                <a16:creationId xmlns:a16="http://schemas.microsoft.com/office/drawing/2014/main" id="{C85CA5F3-7110-D4DE-549D-327DE7057A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0562" y="4078282"/>
            <a:ext cx="807244" cy="750094"/>
          </a:xfrm>
          <a:prstGeom prst="rect">
            <a:avLst/>
          </a:prstGeom>
        </p:spPr>
      </p:pic>
      <p:pic>
        <p:nvPicPr>
          <p:cNvPr id="7" name="Picture 6">
            <a:extLst>
              <a:ext uri="{FF2B5EF4-FFF2-40B4-BE49-F238E27FC236}">
                <a16:creationId xmlns:a16="http://schemas.microsoft.com/office/drawing/2014/main" id="{EC0CC134-B3D4-852B-D2AE-E09BAB9254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1115" y="1581125"/>
            <a:ext cx="1776052" cy="276999"/>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034520AD-9A6C-1855-08D4-DEFB8DB7F5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1522" y="2685805"/>
            <a:ext cx="2752426" cy="550485"/>
          </a:xfrm>
          <a:prstGeom prst="rect">
            <a:avLst/>
          </a:prstGeom>
        </p:spPr>
      </p:pic>
      <p:pic>
        <p:nvPicPr>
          <p:cNvPr id="9" name="Picture 8" descr="Text&#10;&#10;Description automatically generated">
            <a:extLst>
              <a:ext uri="{FF2B5EF4-FFF2-40B4-BE49-F238E27FC236}">
                <a16:creationId xmlns:a16="http://schemas.microsoft.com/office/drawing/2014/main" id="{BB59E9FD-94B5-B392-24DC-B342A45ABB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77162" y="2021380"/>
            <a:ext cx="1024359" cy="341453"/>
          </a:xfrm>
          <a:prstGeom prst="rect">
            <a:avLst/>
          </a:prstGeom>
        </p:spPr>
      </p:pic>
      <p:pic>
        <p:nvPicPr>
          <p:cNvPr id="10" name="Picture 9" descr="A picture containing text, clipart&#10;&#10;Description automatically generated">
            <a:extLst>
              <a:ext uri="{FF2B5EF4-FFF2-40B4-BE49-F238E27FC236}">
                <a16:creationId xmlns:a16="http://schemas.microsoft.com/office/drawing/2014/main" id="{B874824C-3AF4-7E5C-C460-25D24E6BB6A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54766" y="4063831"/>
            <a:ext cx="1313513" cy="795406"/>
          </a:xfrm>
          <a:prstGeom prst="rect">
            <a:avLst/>
          </a:prstGeom>
        </p:spPr>
      </p:pic>
      <p:pic>
        <p:nvPicPr>
          <p:cNvPr id="11" name="Picture 10" descr="A screenshot of a video game&#10;&#10;Description automatically generated with medium confidence">
            <a:extLst>
              <a:ext uri="{FF2B5EF4-FFF2-40B4-BE49-F238E27FC236}">
                <a16:creationId xmlns:a16="http://schemas.microsoft.com/office/drawing/2014/main" id="{748EF1FF-5CD2-E67D-56AB-7033CAB4BD9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33391" y="3674784"/>
            <a:ext cx="1085850" cy="1321594"/>
          </a:xfrm>
          <a:prstGeom prst="rect">
            <a:avLst/>
          </a:prstGeom>
        </p:spPr>
      </p:pic>
      <p:pic>
        <p:nvPicPr>
          <p:cNvPr id="12" name="Picture 11" descr="Text&#10;&#10;Description automatically generated with low confidence">
            <a:extLst>
              <a:ext uri="{FF2B5EF4-FFF2-40B4-BE49-F238E27FC236}">
                <a16:creationId xmlns:a16="http://schemas.microsoft.com/office/drawing/2014/main" id="{D957CCEF-07B2-AC90-43F6-2175A495C70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74358" y="1706666"/>
            <a:ext cx="1434662" cy="738554"/>
          </a:xfrm>
          <a:prstGeom prst="rect">
            <a:avLst/>
          </a:prstGeom>
        </p:spPr>
      </p:pic>
      <p:pic>
        <p:nvPicPr>
          <p:cNvPr id="13" name="Picture 12" descr="Logo, icon&#10;&#10;Description automatically generated">
            <a:extLst>
              <a:ext uri="{FF2B5EF4-FFF2-40B4-BE49-F238E27FC236}">
                <a16:creationId xmlns:a16="http://schemas.microsoft.com/office/drawing/2014/main" id="{C081CD48-2C0A-30AF-8B3A-0C38FA6ED4C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13725" y="3321208"/>
            <a:ext cx="1207463" cy="1324014"/>
          </a:xfrm>
          <a:prstGeom prst="rect">
            <a:avLst/>
          </a:prstGeom>
        </p:spPr>
      </p:pic>
      <p:pic>
        <p:nvPicPr>
          <p:cNvPr id="14" name="Picture 13" descr="A picture containing shape&#10;&#10;Description automatically generated">
            <a:extLst>
              <a:ext uri="{FF2B5EF4-FFF2-40B4-BE49-F238E27FC236}">
                <a16:creationId xmlns:a16="http://schemas.microsoft.com/office/drawing/2014/main" id="{3FED710D-46D5-6417-F350-1D5C319A715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182889" y="949597"/>
            <a:ext cx="1085851" cy="1346873"/>
          </a:xfrm>
          <a:prstGeom prst="rect">
            <a:avLst/>
          </a:prstGeom>
        </p:spPr>
      </p:pic>
      <p:sp>
        <p:nvSpPr>
          <p:cNvPr id="15" name="TextBox 14">
            <a:extLst>
              <a:ext uri="{FF2B5EF4-FFF2-40B4-BE49-F238E27FC236}">
                <a16:creationId xmlns:a16="http://schemas.microsoft.com/office/drawing/2014/main" id="{7F446F23-1173-4B8B-7A28-08D390D11126}"/>
              </a:ext>
            </a:extLst>
          </p:cNvPr>
          <p:cNvSpPr txBox="1"/>
          <p:nvPr/>
        </p:nvSpPr>
        <p:spPr>
          <a:xfrm>
            <a:off x="9182888" y="2360016"/>
            <a:ext cx="1168470" cy="553998"/>
          </a:xfrm>
          <a:prstGeom prst="rect">
            <a:avLst/>
          </a:prstGeom>
          <a:noFill/>
          <a:ln>
            <a:noFill/>
          </a:ln>
        </p:spPr>
        <p:txBody>
          <a:bodyPr wrap="square" rtlCol="0">
            <a:spAutoFit/>
          </a:bodyPr>
          <a:lstStyle/>
          <a:p>
            <a:r>
              <a:rPr lang="en-US" sz="1500" b="1" dirty="0">
                <a:solidFill>
                  <a:srgbClr val="0B3A84"/>
                </a:solidFill>
                <a:latin typeface="Lato" panose="020F0502020204030203" pitchFamily="34" charset="0"/>
              </a:rPr>
              <a:t>Legal Services</a:t>
            </a:r>
          </a:p>
        </p:txBody>
      </p:sp>
      <p:sp>
        <p:nvSpPr>
          <p:cNvPr id="16" name="TextBox 15">
            <a:extLst>
              <a:ext uri="{FF2B5EF4-FFF2-40B4-BE49-F238E27FC236}">
                <a16:creationId xmlns:a16="http://schemas.microsoft.com/office/drawing/2014/main" id="{E41E8CE2-338D-DD7E-3BFA-F9AD63ECFEDF}"/>
              </a:ext>
            </a:extLst>
          </p:cNvPr>
          <p:cNvSpPr txBox="1"/>
          <p:nvPr/>
        </p:nvSpPr>
        <p:spPr>
          <a:xfrm>
            <a:off x="4009948" y="4822823"/>
            <a:ext cx="1291574" cy="553998"/>
          </a:xfrm>
          <a:prstGeom prst="rect">
            <a:avLst/>
          </a:prstGeom>
          <a:noFill/>
          <a:ln>
            <a:noFill/>
          </a:ln>
        </p:spPr>
        <p:txBody>
          <a:bodyPr wrap="square" rtlCol="0">
            <a:spAutoFit/>
          </a:bodyPr>
          <a:lstStyle/>
          <a:p>
            <a:r>
              <a:rPr lang="en-US" sz="1500" b="1" dirty="0">
                <a:solidFill>
                  <a:srgbClr val="0B3A84"/>
                </a:solidFill>
                <a:latin typeface="Lato" panose="020F0502020204030203" pitchFamily="34" charset="0"/>
              </a:rPr>
              <a:t>Lifespan Respite</a:t>
            </a:r>
          </a:p>
        </p:txBody>
      </p:sp>
      <p:sp>
        <p:nvSpPr>
          <p:cNvPr id="17" name="TextBox 16">
            <a:extLst>
              <a:ext uri="{FF2B5EF4-FFF2-40B4-BE49-F238E27FC236}">
                <a16:creationId xmlns:a16="http://schemas.microsoft.com/office/drawing/2014/main" id="{F2113B35-2546-7B39-4D37-D30BB1A0FFEF}"/>
              </a:ext>
            </a:extLst>
          </p:cNvPr>
          <p:cNvSpPr txBox="1"/>
          <p:nvPr/>
        </p:nvSpPr>
        <p:spPr>
          <a:xfrm>
            <a:off x="6544426" y="4692462"/>
            <a:ext cx="1345700" cy="553998"/>
          </a:xfrm>
          <a:prstGeom prst="rect">
            <a:avLst/>
          </a:prstGeom>
          <a:noFill/>
          <a:ln>
            <a:noFill/>
          </a:ln>
        </p:spPr>
        <p:txBody>
          <a:bodyPr wrap="square" rtlCol="0">
            <a:spAutoFit/>
          </a:bodyPr>
          <a:lstStyle/>
          <a:p>
            <a:r>
              <a:rPr lang="en-US" sz="1500" b="1" dirty="0">
                <a:solidFill>
                  <a:srgbClr val="0B3A84"/>
                </a:solidFill>
                <a:latin typeface="Lato" panose="020F0502020204030203" pitchFamily="34" charset="0"/>
              </a:rPr>
              <a:t>Senior Cool Care</a:t>
            </a:r>
          </a:p>
        </p:txBody>
      </p:sp>
    </p:spTree>
    <p:extLst>
      <p:ext uri="{BB962C8B-B14F-4D97-AF65-F5344CB8AC3E}">
        <p14:creationId xmlns:p14="http://schemas.microsoft.com/office/powerpoint/2010/main" val="5482571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BBB68-0CE0-E3A1-7F3F-DE8F4D17321A}"/>
              </a:ext>
            </a:extLst>
          </p:cNvPr>
          <p:cNvSpPr>
            <a:spLocks noGrp="1"/>
          </p:cNvSpPr>
          <p:nvPr>
            <p:ph type="title"/>
          </p:nvPr>
        </p:nvSpPr>
        <p:spPr/>
        <p:txBody>
          <a:bodyPr>
            <a:normAutofit/>
          </a:bodyPr>
          <a:lstStyle/>
          <a:p>
            <a:r>
              <a:rPr lang="en-US" altLang="en-US" sz="2800" dirty="0">
                <a:solidFill>
                  <a:srgbClr val="3C5973"/>
                </a:solidFill>
              </a:rPr>
              <a:t>Virginia Lifespan Respite Voucher Program</a:t>
            </a:r>
            <a:endParaRPr lang="en-US" sz="2800" dirty="0">
              <a:solidFill>
                <a:srgbClr val="3C5973"/>
              </a:solidFill>
            </a:endParaRPr>
          </a:p>
        </p:txBody>
      </p:sp>
      <p:sp>
        <p:nvSpPr>
          <p:cNvPr id="3" name="Content Placeholder 2">
            <a:extLst>
              <a:ext uri="{FF2B5EF4-FFF2-40B4-BE49-F238E27FC236}">
                <a16:creationId xmlns:a16="http://schemas.microsoft.com/office/drawing/2014/main" id="{1B4E82CA-1EF2-5E15-EAA4-B2FD67F9660A}"/>
              </a:ext>
            </a:extLst>
          </p:cNvPr>
          <p:cNvSpPr>
            <a:spLocks noGrp="1"/>
          </p:cNvSpPr>
          <p:nvPr>
            <p:ph idx="1"/>
          </p:nvPr>
        </p:nvSpPr>
        <p:spPr/>
        <p:txBody>
          <a:bodyPr/>
          <a:lstStyle/>
          <a:p>
            <a:pPr marL="0" indent="-365125">
              <a:buFont typeface="Wingdings" panose="05000000000000000000" pitchFamily="2" charset="2"/>
              <a:buChar char="§"/>
            </a:pPr>
            <a:r>
              <a:rPr lang="en-US" altLang="en-US" sz="2800" dirty="0"/>
              <a:t>You must be a Virginia caregiver of a child or children, or an adult or adults, who reside at least part-time in your household. </a:t>
            </a:r>
          </a:p>
          <a:p>
            <a:pPr marL="0" indent="-365125">
              <a:buFont typeface="Wingdings" panose="05000000000000000000" pitchFamily="2" charset="2"/>
              <a:buChar char="§"/>
            </a:pPr>
            <a:r>
              <a:rPr lang="en-US" altLang="en-US" sz="2800" dirty="0"/>
              <a:t>You may receive up to $595 in vouchers per family. The primary caregiver for the person receiving care must apply for the funds. </a:t>
            </a:r>
          </a:p>
          <a:p>
            <a:pPr marL="0" indent="-365125">
              <a:buFont typeface="Wingdings" panose="05000000000000000000" pitchFamily="2" charset="2"/>
              <a:buChar char="§"/>
            </a:pPr>
            <a:r>
              <a:rPr lang="en-US" altLang="en-US" sz="2800" dirty="0"/>
              <a:t>You may be eligible, but funds are limited. Not everyone who applies will be approved. </a:t>
            </a:r>
          </a:p>
          <a:p>
            <a:pPr marL="0" indent="-365125">
              <a:buFont typeface="Wingdings" panose="05000000000000000000" pitchFamily="2" charset="2"/>
              <a:buChar char="§"/>
            </a:pPr>
            <a:r>
              <a:rPr lang="en-US" altLang="en-US" sz="2800" dirty="0"/>
              <a:t>Special emphasis on caregivers of individuals with dementia, grandparents raising grandchildren, male caregivers, rural caregivers, and LGBTQ+ caregivers.</a:t>
            </a:r>
            <a:endParaRPr lang="en-US" dirty="0"/>
          </a:p>
        </p:txBody>
      </p:sp>
    </p:spTree>
    <p:extLst>
      <p:ext uri="{BB962C8B-B14F-4D97-AF65-F5344CB8AC3E}">
        <p14:creationId xmlns:p14="http://schemas.microsoft.com/office/powerpoint/2010/main" val="33488925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686B4-D5AE-BD29-67E4-0A9908A95669}"/>
              </a:ext>
            </a:extLst>
          </p:cNvPr>
          <p:cNvSpPr>
            <a:spLocks noGrp="1"/>
          </p:cNvSpPr>
          <p:nvPr>
            <p:ph type="title"/>
          </p:nvPr>
        </p:nvSpPr>
        <p:spPr/>
        <p:txBody>
          <a:bodyPr/>
          <a:lstStyle/>
          <a:p>
            <a:r>
              <a:rPr lang="en-US" altLang="en-US" dirty="0">
                <a:solidFill>
                  <a:srgbClr val="3C5973"/>
                </a:solidFill>
              </a:rPr>
              <a:t>Virginia </a:t>
            </a:r>
            <a:r>
              <a:rPr lang="en-US" altLang="en-US" dirty="0" err="1">
                <a:solidFill>
                  <a:srgbClr val="3C5973"/>
                </a:solidFill>
              </a:rPr>
              <a:t>GrandDriver</a:t>
            </a:r>
            <a:endParaRPr lang="en-US" dirty="0">
              <a:solidFill>
                <a:srgbClr val="3C5973"/>
              </a:solidFill>
            </a:endParaRPr>
          </a:p>
        </p:txBody>
      </p:sp>
      <p:sp>
        <p:nvSpPr>
          <p:cNvPr id="3" name="Content Placeholder 2">
            <a:extLst>
              <a:ext uri="{FF2B5EF4-FFF2-40B4-BE49-F238E27FC236}">
                <a16:creationId xmlns:a16="http://schemas.microsoft.com/office/drawing/2014/main" id="{5E3BBEFF-5579-7AF4-FFBB-9D26C157405A}"/>
              </a:ext>
            </a:extLst>
          </p:cNvPr>
          <p:cNvSpPr>
            <a:spLocks noGrp="1"/>
          </p:cNvSpPr>
          <p:nvPr>
            <p:ph idx="1"/>
          </p:nvPr>
        </p:nvSpPr>
        <p:spPr>
          <a:xfrm>
            <a:off x="838199" y="1641383"/>
            <a:ext cx="5967953" cy="4448332"/>
          </a:xfrm>
        </p:spPr>
        <p:txBody>
          <a:bodyPr>
            <a:normAutofit lnSpcReduction="10000"/>
          </a:bodyPr>
          <a:lstStyle/>
          <a:p>
            <a:pPr>
              <a:spcBef>
                <a:spcPts val="1200"/>
              </a:spcBef>
              <a:defRPr/>
            </a:pPr>
            <a:r>
              <a:rPr lang="en-US" sz="2100" b="1" dirty="0"/>
              <a:t>An education and awareness campaign on the effects of </a:t>
            </a:r>
            <a:r>
              <a:rPr lang="en-US" sz="2100" b="1" i="1" dirty="0"/>
              <a:t>aging</a:t>
            </a:r>
            <a:r>
              <a:rPr lang="en-US" sz="2100" b="1" dirty="0"/>
              <a:t> on driving ability and to encourage drivers to make appropriate decisions.  </a:t>
            </a:r>
          </a:p>
          <a:p>
            <a:pPr>
              <a:spcBef>
                <a:spcPts val="1200"/>
              </a:spcBef>
              <a:defRPr/>
            </a:pPr>
            <a:r>
              <a:rPr lang="en-US" sz="2100" dirty="0">
                <a:hlinkClick r:id="rId2"/>
              </a:rPr>
              <a:t>www.granddriver.net</a:t>
            </a:r>
            <a:endParaRPr lang="en-US" sz="2100" dirty="0"/>
          </a:p>
          <a:p>
            <a:pPr lvl="1">
              <a:spcBef>
                <a:spcPts val="1200"/>
              </a:spcBef>
              <a:defRPr/>
            </a:pPr>
            <a:r>
              <a:rPr lang="en-US" sz="2000" dirty="0"/>
              <a:t>Recognizing the Signs of Senior </a:t>
            </a:r>
            <a:br>
              <a:rPr lang="en-US" sz="2000" dirty="0"/>
            </a:br>
            <a:r>
              <a:rPr lang="en-US" sz="2000" dirty="0"/>
              <a:t>Driving Difficulty </a:t>
            </a:r>
          </a:p>
          <a:p>
            <a:pPr lvl="1">
              <a:spcBef>
                <a:spcPts val="1200"/>
              </a:spcBef>
              <a:defRPr/>
            </a:pPr>
            <a:r>
              <a:rPr lang="en-US" sz="2000" dirty="0"/>
              <a:t>Staying safe tips for drivers</a:t>
            </a:r>
          </a:p>
          <a:p>
            <a:pPr lvl="1">
              <a:spcBef>
                <a:spcPts val="1200"/>
              </a:spcBef>
              <a:defRPr/>
            </a:pPr>
            <a:r>
              <a:rPr lang="en-US" sz="2000" dirty="0"/>
              <a:t>Self-Assessment Tools</a:t>
            </a:r>
          </a:p>
          <a:p>
            <a:pPr lvl="1">
              <a:spcBef>
                <a:spcPts val="1200"/>
              </a:spcBef>
              <a:defRPr/>
            </a:pPr>
            <a:r>
              <a:rPr lang="en-US" sz="2000" dirty="0"/>
              <a:t>Publications, brochures and pamphlets for senior drivers and their caregivers</a:t>
            </a:r>
          </a:p>
          <a:p>
            <a:pPr>
              <a:spcBef>
                <a:spcPts val="1200"/>
              </a:spcBef>
              <a:defRPr/>
            </a:pPr>
            <a:r>
              <a:rPr lang="en-US" sz="2100" dirty="0"/>
              <a:t>“</a:t>
            </a:r>
            <a:r>
              <a:rPr lang="en-US" sz="2100" dirty="0" err="1"/>
              <a:t>CarFit</a:t>
            </a:r>
            <a:r>
              <a:rPr lang="en-US" sz="2100" dirty="0"/>
              <a:t>” events</a:t>
            </a:r>
          </a:p>
          <a:p>
            <a:pPr>
              <a:spcBef>
                <a:spcPts val="1200"/>
              </a:spcBef>
              <a:defRPr/>
            </a:pPr>
            <a:r>
              <a:rPr lang="en-US" sz="2100" dirty="0"/>
              <a:t>Driver assessment/testing centers</a:t>
            </a:r>
            <a:endParaRPr lang="en-US" dirty="0"/>
          </a:p>
        </p:txBody>
      </p:sp>
      <p:sp>
        <p:nvSpPr>
          <p:cNvPr id="8" name="TextBox 7">
            <a:extLst>
              <a:ext uri="{FF2B5EF4-FFF2-40B4-BE49-F238E27FC236}">
                <a16:creationId xmlns:a16="http://schemas.microsoft.com/office/drawing/2014/main" id="{362E841D-83D3-6088-3345-4CA9EDC2A1DA}"/>
              </a:ext>
            </a:extLst>
          </p:cNvPr>
          <p:cNvSpPr txBox="1"/>
          <p:nvPr/>
        </p:nvSpPr>
        <p:spPr>
          <a:xfrm>
            <a:off x="7678132" y="1500482"/>
            <a:ext cx="2762250" cy="1108075"/>
          </a:xfrm>
          <a:prstGeom prst="rect">
            <a:avLst/>
          </a:prstGeom>
          <a:noFill/>
        </p:spPr>
        <p:txBody>
          <a:bodyPr>
            <a:spAutoFit/>
          </a:bodyPr>
          <a:lstStyle/>
          <a:p>
            <a:pPr algn="ctr" eaLnBrk="1" hangingPunct="1">
              <a:defRPr/>
            </a:pPr>
            <a:r>
              <a:rPr lang="en-US" sz="2200" b="0" dirty="0">
                <a:solidFill>
                  <a:srgbClr val="3C5973"/>
                </a:solidFill>
                <a:latin typeface="Lato" panose="020F0502020204030203" pitchFamily="34" charset="0"/>
              </a:rPr>
              <a:t>In Virginia,</a:t>
            </a:r>
          </a:p>
          <a:p>
            <a:pPr algn="ctr" eaLnBrk="1" hangingPunct="1">
              <a:defRPr/>
            </a:pPr>
            <a:r>
              <a:rPr lang="en-US" sz="2200" b="0" i="1" dirty="0">
                <a:solidFill>
                  <a:srgbClr val="3C5973"/>
                </a:solidFill>
                <a:latin typeface="Lato" panose="020F0502020204030203" pitchFamily="34" charset="0"/>
              </a:rPr>
              <a:t>70</a:t>
            </a:r>
            <a:r>
              <a:rPr lang="en-US" sz="2200" b="0" dirty="0">
                <a:solidFill>
                  <a:srgbClr val="3C5973"/>
                </a:solidFill>
                <a:latin typeface="Lato" panose="020F0502020204030203" pitchFamily="34" charset="0"/>
              </a:rPr>
              <a:t> is a </a:t>
            </a:r>
            <a:r>
              <a:rPr lang="en-US" sz="2200" b="0" i="1" dirty="0">
                <a:solidFill>
                  <a:srgbClr val="3C5973"/>
                </a:solidFill>
                <a:latin typeface="Lato" panose="020F0502020204030203" pitchFamily="34" charset="0"/>
              </a:rPr>
              <a:t>speed limit</a:t>
            </a:r>
            <a:r>
              <a:rPr lang="en-US" sz="2200" b="0" dirty="0">
                <a:solidFill>
                  <a:srgbClr val="3C5973"/>
                </a:solidFill>
                <a:latin typeface="Lato" panose="020F0502020204030203" pitchFamily="34" charset="0"/>
              </a:rPr>
              <a:t>,</a:t>
            </a:r>
          </a:p>
          <a:p>
            <a:pPr algn="ctr" eaLnBrk="1" hangingPunct="1">
              <a:defRPr/>
            </a:pPr>
            <a:r>
              <a:rPr lang="en-US" sz="2200" b="0" i="1" dirty="0">
                <a:solidFill>
                  <a:srgbClr val="3C5973"/>
                </a:solidFill>
                <a:latin typeface="Lato" panose="020F0502020204030203" pitchFamily="34" charset="0"/>
              </a:rPr>
              <a:t>not</a:t>
            </a:r>
            <a:r>
              <a:rPr lang="en-US" sz="2200" b="0" dirty="0">
                <a:solidFill>
                  <a:srgbClr val="3C5973"/>
                </a:solidFill>
                <a:latin typeface="Lato" panose="020F0502020204030203" pitchFamily="34" charset="0"/>
              </a:rPr>
              <a:t> an age </a:t>
            </a:r>
            <a:r>
              <a:rPr lang="en-US" sz="2200" b="0" i="1" dirty="0">
                <a:solidFill>
                  <a:srgbClr val="3C5973"/>
                </a:solidFill>
                <a:latin typeface="Lato" panose="020F0502020204030203" pitchFamily="34" charset="0"/>
              </a:rPr>
              <a:t>limit</a:t>
            </a:r>
            <a:r>
              <a:rPr lang="en-US" sz="2200" b="0" dirty="0">
                <a:solidFill>
                  <a:srgbClr val="3C5973"/>
                </a:solidFill>
                <a:latin typeface="Lato" panose="020F0502020204030203" pitchFamily="34" charset="0"/>
              </a:rPr>
              <a:t>.</a:t>
            </a:r>
          </a:p>
        </p:txBody>
      </p:sp>
      <p:pic>
        <p:nvPicPr>
          <p:cNvPr id="9" name="Picture 8">
            <a:extLst>
              <a:ext uri="{FF2B5EF4-FFF2-40B4-BE49-F238E27FC236}">
                <a16:creationId xmlns:a16="http://schemas.microsoft.com/office/drawing/2014/main" id="{DA5ACE5C-020D-4EAD-ACD7-4B21CAB213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6728" b="6364"/>
          <a:stretch>
            <a:fillRect/>
          </a:stretch>
        </p:blipFill>
        <p:spPr bwMode="auto">
          <a:xfrm>
            <a:off x="7678132" y="2791610"/>
            <a:ext cx="2443163" cy="3190875"/>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55783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A8557-8E78-0E60-1126-78E1DCE07F24}"/>
              </a:ext>
            </a:extLst>
          </p:cNvPr>
          <p:cNvSpPr>
            <a:spLocks noGrp="1"/>
          </p:cNvSpPr>
          <p:nvPr>
            <p:ph type="title"/>
          </p:nvPr>
        </p:nvSpPr>
        <p:spPr>
          <a:xfrm>
            <a:off x="838200" y="618043"/>
            <a:ext cx="7155731" cy="1051025"/>
          </a:xfrm>
        </p:spPr>
        <p:txBody>
          <a:bodyPr>
            <a:noAutofit/>
          </a:bodyPr>
          <a:lstStyle/>
          <a:p>
            <a:r>
              <a:rPr lang="en-US" altLang="en-US" sz="2000" b="1" dirty="0">
                <a:solidFill>
                  <a:srgbClr val="3C5973"/>
                </a:solidFill>
                <a:ea typeface="+mn-ea"/>
                <a:cs typeface="+mn-cs"/>
              </a:rPr>
              <a:t>Senior Community Service and Employment Program (SCSEP)</a:t>
            </a:r>
            <a:endParaRPr lang="en-US" sz="2000" dirty="0">
              <a:solidFill>
                <a:srgbClr val="3C5973"/>
              </a:solidFill>
            </a:endParaRPr>
          </a:p>
        </p:txBody>
      </p:sp>
      <p:sp>
        <p:nvSpPr>
          <p:cNvPr id="3" name="Content Placeholder 2">
            <a:extLst>
              <a:ext uri="{FF2B5EF4-FFF2-40B4-BE49-F238E27FC236}">
                <a16:creationId xmlns:a16="http://schemas.microsoft.com/office/drawing/2014/main" id="{D623BAED-3449-8245-044E-2FDF5CB83F0A}"/>
              </a:ext>
            </a:extLst>
          </p:cNvPr>
          <p:cNvSpPr>
            <a:spLocks noGrp="1"/>
          </p:cNvSpPr>
          <p:nvPr>
            <p:ph idx="1"/>
          </p:nvPr>
        </p:nvSpPr>
        <p:spPr>
          <a:xfrm>
            <a:off x="838200" y="1669068"/>
            <a:ext cx="5468332" cy="4351338"/>
          </a:xfrm>
        </p:spPr>
        <p:txBody>
          <a:bodyPr/>
          <a:lstStyle/>
          <a:p>
            <a:pPr marL="0" indent="0">
              <a:buFont typeface="Arial" panose="020B0604020202020204" pitchFamily="34" charset="0"/>
              <a:buNone/>
              <a:defRPr/>
            </a:pPr>
            <a:r>
              <a:rPr lang="en-US" altLang="en-US" b="1" dirty="0">
                <a:solidFill>
                  <a:srgbClr val="3C5973"/>
                </a:solidFill>
              </a:rPr>
              <a:t>Eligibility</a:t>
            </a:r>
          </a:p>
          <a:p>
            <a:pPr>
              <a:defRPr/>
            </a:pPr>
            <a:r>
              <a:rPr lang="en-US" altLang="en-US" dirty="0">
                <a:solidFill>
                  <a:srgbClr val="3C5973"/>
                </a:solidFill>
              </a:rPr>
              <a:t>55 or older (no upper limit)</a:t>
            </a:r>
          </a:p>
          <a:p>
            <a:pPr>
              <a:defRPr/>
            </a:pPr>
            <a:r>
              <a:rPr lang="en-US" altLang="en-US" dirty="0">
                <a:solidFill>
                  <a:srgbClr val="3C5973"/>
                </a:solidFill>
              </a:rPr>
              <a:t>At or below 125% of the Federal Poverty Level for family size</a:t>
            </a:r>
          </a:p>
          <a:p>
            <a:pPr>
              <a:defRPr/>
            </a:pPr>
            <a:r>
              <a:rPr lang="en-US" altLang="en-US" dirty="0">
                <a:solidFill>
                  <a:srgbClr val="3C5973"/>
                </a:solidFill>
              </a:rPr>
              <a:t>Residents of the county or city that is served</a:t>
            </a:r>
          </a:p>
          <a:p>
            <a:pPr>
              <a:defRPr/>
            </a:pPr>
            <a:r>
              <a:rPr lang="en-US" altLang="en-US" dirty="0">
                <a:solidFill>
                  <a:srgbClr val="3C5973"/>
                </a:solidFill>
              </a:rPr>
              <a:t>Unemployed</a:t>
            </a:r>
          </a:p>
          <a:p>
            <a:endParaRPr lang="en-US" dirty="0"/>
          </a:p>
        </p:txBody>
      </p:sp>
      <p:sp>
        <p:nvSpPr>
          <p:cNvPr id="4" name="Content Placeholder 2">
            <a:extLst>
              <a:ext uri="{FF2B5EF4-FFF2-40B4-BE49-F238E27FC236}">
                <a16:creationId xmlns:a16="http://schemas.microsoft.com/office/drawing/2014/main" id="{F7A9F5CB-D7E2-01AE-0A67-065BFD96CC99}"/>
              </a:ext>
            </a:extLst>
          </p:cNvPr>
          <p:cNvSpPr txBox="1">
            <a:spLocks/>
          </p:cNvSpPr>
          <p:nvPr/>
        </p:nvSpPr>
        <p:spPr>
          <a:xfrm>
            <a:off x="6306532" y="1669068"/>
            <a:ext cx="5468332"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A64826"/>
              </a:buClr>
              <a:buFont typeface="Wingdings" panose="05000000000000000000" pitchFamily="2" charset="2"/>
              <a:buChar char="§"/>
              <a:defRPr sz="2800" kern="1200">
                <a:solidFill>
                  <a:srgbClr val="203864"/>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Clr>
                <a:srgbClr val="A64826"/>
              </a:buClr>
              <a:buFont typeface="Wingdings" panose="05000000000000000000" pitchFamily="2" charset="2"/>
              <a:buChar char="§"/>
              <a:defRPr sz="2400" kern="1200">
                <a:solidFill>
                  <a:srgbClr val="203864"/>
                </a:solidFill>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Clr>
                <a:srgbClr val="A64826"/>
              </a:buClr>
              <a:buFont typeface="Wingdings" panose="05000000000000000000" pitchFamily="2" charset="2"/>
              <a:buChar char="§"/>
              <a:defRPr sz="2000" kern="1200">
                <a:solidFill>
                  <a:srgbClr val="203864"/>
                </a:solidFill>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Clr>
                <a:srgbClr val="A64826"/>
              </a:buClr>
              <a:buFont typeface="Wingdings" panose="05000000000000000000" pitchFamily="2" charset="2"/>
              <a:buChar char="§"/>
              <a:defRPr sz="1800" kern="1200">
                <a:solidFill>
                  <a:srgbClr val="203864"/>
                </a:solidFill>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Clr>
                <a:srgbClr val="A64826"/>
              </a:buClr>
              <a:buFont typeface="Wingdings" panose="05000000000000000000" pitchFamily="2" charset="2"/>
              <a:buChar char="§"/>
              <a:defRPr sz="1800" kern="1200">
                <a:solidFill>
                  <a:srgbClr val="203864"/>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en-US" altLang="en-US" dirty="0">
                <a:solidFill>
                  <a:srgbClr val="3C5973"/>
                </a:solidFill>
              </a:rPr>
              <a:t>Sponsors in Virginia</a:t>
            </a:r>
          </a:p>
          <a:p>
            <a:pPr>
              <a:defRPr/>
            </a:pPr>
            <a:r>
              <a:rPr lang="en-US" altLang="en-US" dirty="0">
                <a:solidFill>
                  <a:srgbClr val="3C5973"/>
                </a:solidFill>
              </a:rPr>
              <a:t>DARS</a:t>
            </a:r>
          </a:p>
          <a:p>
            <a:pPr>
              <a:defRPr/>
            </a:pPr>
            <a:r>
              <a:rPr lang="en-US" altLang="en-US" dirty="0">
                <a:solidFill>
                  <a:srgbClr val="3C5973"/>
                </a:solidFill>
              </a:rPr>
              <a:t>AARP</a:t>
            </a:r>
          </a:p>
          <a:p>
            <a:pPr>
              <a:defRPr/>
            </a:pPr>
            <a:r>
              <a:rPr lang="en-US" altLang="en-US" dirty="0">
                <a:solidFill>
                  <a:srgbClr val="3C5973"/>
                </a:solidFill>
              </a:rPr>
              <a:t>Goodwill</a:t>
            </a:r>
          </a:p>
          <a:p>
            <a:pPr>
              <a:defRPr/>
            </a:pPr>
            <a:r>
              <a:rPr lang="en-US" altLang="en-US" dirty="0">
                <a:solidFill>
                  <a:srgbClr val="3C5973"/>
                </a:solidFill>
              </a:rPr>
              <a:t>National Council on Aging</a:t>
            </a:r>
          </a:p>
          <a:p>
            <a:endParaRPr lang="en-US" dirty="0"/>
          </a:p>
        </p:txBody>
      </p:sp>
    </p:spTree>
    <p:extLst>
      <p:ext uri="{BB962C8B-B14F-4D97-AF65-F5344CB8AC3E}">
        <p14:creationId xmlns:p14="http://schemas.microsoft.com/office/powerpoint/2010/main" val="4719469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38642-9C4B-A3AF-E88E-F60D5F41B982}"/>
              </a:ext>
            </a:extLst>
          </p:cNvPr>
          <p:cNvSpPr>
            <a:spLocks noGrp="1"/>
          </p:cNvSpPr>
          <p:nvPr>
            <p:ph type="title"/>
          </p:nvPr>
        </p:nvSpPr>
        <p:spPr/>
        <p:txBody>
          <a:bodyPr/>
          <a:lstStyle/>
          <a:p>
            <a:r>
              <a:rPr lang="en-US" altLang="en-US" b="1" dirty="0">
                <a:solidFill>
                  <a:srgbClr val="3C5973"/>
                </a:solidFill>
              </a:rPr>
              <a:t>Falls Prevention Grant</a:t>
            </a:r>
            <a:endParaRPr lang="en-US" dirty="0">
              <a:solidFill>
                <a:srgbClr val="3C5973"/>
              </a:solidFill>
            </a:endParaRPr>
          </a:p>
        </p:txBody>
      </p:sp>
      <p:sp>
        <p:nvSpPr>
          <p:cNvPr id="3" name="Content Placeholder 2">
            <a:extLst>
              <a:ext uri="{FF2B5EF4-FFF2-40B4-BE49-F238E27FC236}">
                <a16:creationId xmlns:a16="http://schemas.microsoft.com/office/drawing/2014/main" id="{B64435C5-6863-0019-01A7-0E49D51A863E}"/>
              </a:ext>
            </a:extLst>
          </p:cNvPr>
          <p:cNvSpPr>
            <a:spLocks noGrp="1"/>
          </p:cNvSpPr>
          <p:nvPr>
            <p:ph idx="1"/>
          </p:nvPr>
        </p:nvSpPr>
        <p:spPr/>
        <p:txBody>
          <a:bodyPr/>
          <a:lstStyle/>
          <a:p>
            <a:pPr>
              <a:buFont typeface="Wingdings" panose="05000000000000000000" pitchFamily="2" charset="2"/>
              <a:buChar char="§"/>
              <a:defRPr/>
            </a:pPr>
            <a:r>
              <a:rPr lang="en-US" altLang="en-US" b="1" dirty="0"/>
              <a:t>Matter of Balance </a:t>
            </a:r>
            <a:r>
              <a:rPr lang="en-US" altLang="en-US" dirty="0"/>
              <a:t>evidence-based program</a:t>
            </a:r>
          </a:p>
          <a:p>
            <a:pPr>
              <a:defRPr/>
            </a:pPr>
            <a:r>
              <a:rPr lang="en-US" altLang="en-US" sz="2800" dirty="0"/>
              <a:t>Goal is to reduce the fear of falling and increase activity levels</a:t>
            </a:r>
          </a:p>
          <a:p>
            <a:pPr lvl="1">
              <a:buFont typeface="Arial" panose="020B0604020202020204" pitchFamily="34" charset="0"/>
              <a:buChar char="•"/>
              <a:defRPr/>
            </a:pPr>
            <a:r>
              <a:rPr lang="en-US" altLang="en-US" sz="2400" dirty="0"/>
              <a:t>8 sessions</a:t>
            </a:r>
          </a:p>
          <a:p>
            <a:pPr lvl="1">
              <a:buFont typeface="Arial" panose="020B0604020202020204" pitchFamily="34" charset="0"/>
              <a:buChar char="•"/>
              <a:defRPr/>
            </a:pPr>
            <a:r>
              <a:rPr lang="en-US" altLang="en-US" sz="2400" dirty="0"/>
              <a:t>Taught by volunteer lay leaders /coaches trained by Master Trainers</a:t>
            </a:r>
          </a:p>
          <a:p>
            <a:pPr>
              <a:buFont typeface="Wingdings" panose="05000000000000000000" pitchFamily="2" charset="2"/>
              <a:buChar char="§"/>
              <a:defRPr/>
            </a:pPr>
            <a:r>
              <a:rPr lang="en-US" b="1" dirty="0" err="1"/>
              <a:t>Bingocize</a:t>
            </a:r>
            <a:r>
              <a:rPr lang="en-US" dirty="0"/>
              <a:t>® </a:t>
            </a:r>
          </a:p>
          <a:p>
            <a:pPr marL="0" indent="0">
              <a:buFont typeface="Arial" panose="020B0604020202020204" pitchFamily="34" charset="0"/>
              <a:buNone/>
              <a:defRPr/>
            </a:pPr>
            <a:r>
              <a:rPr lang="en-US" sz="2400" dirty="0"/>
              <a:t>           Participants play </a:t>
            </a:r>
            <a:r>
              <a:rPr lang="en-US" sz="2400" dirty="0" err="1"/>
              <a:t>Bingocize</a:t>
            </a:r>
            <a:r>
              <a:rPr lang="en-US" sz="2400" dirty="0"/>
              <a:t>® for one hour 2 times per       </a:t>
            </a:r>
          </a:p>
          <a:p>
            <a:pPr marL="0" indent="0">
              <a:buFont typeface="Arial" panose="020B0604020202020204" pitchFamily="34" charset="0"/>
              <a:buNone/>
              <a:defRPr/>
            </a:pPr>
            <a:r>
              <a:rPr lang="en-US" sz="2400" dirty="0"/>
              <a:t>           week for 10 weeks</a:t>
            </a:r>
          </a:p>
          <a:p>
            <a:pPr marL="0" indent="0">
              <a:buNone/>
            </a:pPr>
            <a:endParaRPr lang="en-US" dirty="0"/>
          </a:p>
        </p:txBody>
      </p:sp>
    </p:spTree>
    <p:extLst>
      <p:ext uri="{BB962C8B-B14F-4D97-AF65-F5344CB8AC3E}">
        <p14:creationId xmlns:p14="http://schemas.microsoft.com/office/powerpoint/2010/main" val="20600111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19819-5694-FBC6-C0D2-76059B4E7A0A}"/>
              </a:ext>
            </a:extLst>
          </p:cNvPr>
          <p:cNvSpPr>
            <a:spLocks noGrp="1"/>
          </p:cNvSpPr>
          <p:nvPr>
            <p:ph type="title"/>
          </p:nvPr>
        </p:nvSpPr>
        <p:spPr/>
        <p:txBody>
          <a:bodyPr>
            <a:normAutofit/>
          </a:bodyPr>
          <a:lstStyle/>
          <a:p>
            <a:r>
              <a:rPr lang="en-US" altLang="en-US" sz="3600" b="1" dirty="0">
                <a:solidFill>
                  <a:srgbClr val="3C5973"/>
                </a:solidFill>
              </a:rPr>
              <a:t>Chronic Disease Self Management</a:t>
            </a:r>
            <a:endParaRPr lang="en-US" sz="3600" dirty="0">
              <a:solidFill>
                <a:srgbClr val="3C5973"/>
              </a:solidFill>
            </a:endParaRPr>
          </a:p>
        </p:txBody>
      </p:sp>
      <p:sp>
        <p:nvSpPr>
          <p:cNvPr id="3" name="Content Placeholder 2">
            <a:extLst>
              <a:ext uri="{FF2B5EF4-FFF2-40B4-BE49-F238E27FC236}">
                <a16:creationId xmlns:a16="http://schemas.microsoft.com/office/drawing/2014/main" id="{4B4597B4-4501-3EC3-36E3-1D128256247E}"/>
              </a:ext>
            </a:extLst>
          </p:cNvPr>
          <p:cNvSpPr>
            <a:spLocks noGrp="1"/>
          </p:cNvSpPr>
          <p:nvPr>
            <p:ph idx="1"/>
          </p:nvPr>
        </p:nvSpPr>
        <p:spPr/>
        <p:txBody>
          <a:bodyPr/>
          <a:lstStyle/>
          <a:p>
            <a:pPr>
              <a:lnSpc>
                <a:spcPct val="90000"/>
              </a:lnSpc>
              <a:spcBef>
                <a:spcPct val="0"/>
              </a:spcBef>
              <a:spcAft>
                <a:spcPts val="1000"/>
              </a:spcAft>
              <a:buFont typeface="Wingdings" panose="05000000000000000000" pitchFamily="2" charset="2"/>
              <a:buChar char="§"/>
            </a:pPr>
            <a:r>
              <a:rPr lang="en-US" altLang="en-US" sz="2800" dirty="0"/>
              <a:t>Series of 6 week workshops conducted by trained leaders in senior centers, meal sites, and other community locations to teach self-management skills.</a:t>
            </a:r>
          </a:p>
          <a:p>
            <a:pPr>
              <a:lnSpc>
                <a:spcPct val="90000"/>
              </a:lnSpc>
              <a:spcBef>
                <a:spcPct val="0"/>
              </a:spcBef>
              <a:spcAft>
                <a:spcPts val="1000"/>
              </a:spcAft>
              <a:buFont typeface="Wingdings" panose="05000000000000000000" pitchFamily="2" charset="2"/>
              <a:buChar char="§"/>
            </a:pPr>
            <a:r>
              <a:rPr lang="en-US" altLang="en-US" sz="2800" dirty="0"/>
              <a:t>Over 13,000 individuals with chronic conditions have completed workshops.</a:t>
            </a:r>
          </a:p>
          <a:p>
            <a:pPr>
              <a:lnSpc>
                <a:spcPct val="90000"/>
              </a:lnSpc>
              <a:spcBef>
                <a:spcPct val="0"/>
              </a:spcBef>
              <a:spcAft>
                <a:spcPts val="1000"/>
              </a:spcAft>
              <a:buFont typeface="Wingdings" panose="05000000000000000000" pitchFamily="2" charset="2"/>
              <a:buChar char="§"/>
            </a:pPr>
            <a:r>
              <a:rPr lang="en-US" altLang="en-US" sz="2800" dirty="0"/>
              <a:t>Saving health care dollars by improving quality of life and decreasing hospital utilization.</a:t>
            </a:r>
          </a:p>
        </p:txBody>
      </p:sp>
    </p:spTree>
    <p:extLst>
      <p:ext uri="{BB962C8B-B14F-4D97-AF65-F5344CB8AC3E}">
        <p14:creationId xmlns:p14="http://schemas.microsoft.com/office/powerpoint/2010/main" val="9536896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2114A-CBBA-1C37-F1A2-008C578649D7}"/>
              </a:ext>
            </a:extLst>
          </p:cNvPr>
          <p:cNvSpPr>
            <a:spLocks noGrp="1"/>
          </p:cNvSpPr>
          <p:nvPr>
            <p:ph type="title"/>
          </p:nvPr>
        </p:nvSpPr>
        <p:spPr/>
        <p:txBody>
          <a:bodyPr/>
          <a:lstStyle/>
          <a:p>
            <a:r>
              <a:rPr lang="en-US" dirty="0">
                <a:solidFill>
                  <a:srgbClr val="3C5973"/>
                </a:solidFill>
              </a:rPr>
              <a:t>Dementia Capable Virginia	</a:t>
            </a:r>
          </a:p>
        </p:txBody>
      </p:sp>
      <p:sp>
        <p:nvSpPr>
          <p:cNvPr id="3" name="Content Placeholder 2">
            <a:extLst>
              <a:ext uri="{FF2B5EF4-FFF2-40B4-BE49-F238E27FC236}">
                <a16:creationId xmlns:a16="http://schemas.microsoft.com/office/drawing/2014/main" id="{0A5B5AB1-D5C2-1075-C88A-BD7D285F7E82}"/>
              </a:ext>
            </a:extLst>
          </p:cNvPr>
          <p:cNvSpPr>
            <a:spLocks noGrp="1"/>
          </p:cNvSpPr>
          <p:nvPr>
            <p:ph idx="1"/>
          </p:nvPr>
        </p:nvSpPr>
        <p:spPr/>
        <p:txBody>
          <a:bodyPr/>
          <a:lstStyle/>
          <a:p>
            <a:r>
              <a:rPr lang="en-US" dirty="0"/>
              <a:t>New webpage containing all DCV materials and more:</a:t>
            </a:r>
            <a:endParaRPr lang="en-US" sz="2400" dirty="0"/>
          </a:p>
          <a:p>
            <a:pPr lvl="1">
              <a:buFont typeface="Wingdings" panose="05000000000000000000" pitchFamily="2" charset="2"/>
              <a:buChar char="§"/>
            </a:pPr>
            <a:r>
              <a:rPr lang="en-US" dirty="0"/>
              <a:t>Expanded resources and links</a:t>
            </a:r>
          </a:p>
          <a:p>
            <a:pPr lvl="2">
              <a:buFont typeface="Wingdings" panose="05000000000000000000" pitchFamily="2" charset="2"/>
              <a:buChar char="§"/>
            </a:pPr>
            <a:r>
              <a:rPr lang="en-US" sz="1600" dirty="0"/>
              <a:t>Dementia Road Map </a:t>
            </a:r>
          </a:p>
          <a:p>
            <a:pPr lvl="2">
              <a:buFont typeface="Wingdings" panose="05000000000000000000" pitchFamily="2" charset="2"/>
              <a:buChar char="§"/>
            </a:pPr>
            <a:r>
              <a:rPr lang="en-US" sz="1600" dirty="0"/>
              <a:t>Dementia Safety Information Toolkit </a:t>
            </a:r>
          </a:p>
          <a:p>
            <a:pPr lvl="2">
              <a:buFont typeface="Wingdings" panose="05000000000000000000" pitchFamily="2" charset="2"/>
              <a:buChar char="§"/>
            </a:pPr>
            <a:r>
              <a:rPr lang="en-US" sz="1600" dirty="0"/>
              <a:t>Dementia Fact Sheets </a:t>
            </a:r>
          </a:p>
          <a:p>
            <a:pPr lvl="2">
              <a:buFont typeface="Wingdings" panose="05000000000000000000" pitchFamily="2" charset="2"/>
              <a:buChar char="§"/>
            </a:pPr>
            <a:r>
              <a:rPr lang="en-US" sz="1600" dirty="0"/>
              <a:t>Primary Care Dementia Toolkit</a:t>
            </a:r>
          </a:p>
          <a:p>
            <a:pPr lvl="1">
              <a:buFont typeface="Wingdings" panose="05000000000000000000" pitchFamily="2" charset="2"/>
              <a:buChar char="§"/>
            </a:pPr>
            <a:r>
              <a:rPr lang="en-US" dirty="0"/>
              <a:t>Training modules</a:t>
            </a:r>
          </a:p>
          <a:p>
            <a:pPr lvl="2">
              <a:buFont typeface="Wingdings" panose="05000000000000000000" pitchFamily="2" charset="2"/>
              <a:buChar char="§"/>
            </a:pPr>
            <a:r>
              <a:rPr lang="en-US" sz="1600" dirty="0"/>
              <a:t>Primary Care microlearning modules</a:t>
            </a:r>
          </a:p>
          <a:p>
            <a:pPr lvl="2">
              <a:buFont typeface="Wingdings" panose="05000000000000000000" pitchFamily="2" charset="2"/>
              <a:buChar char="§"/>
            </a:pPr>
            <a:r>
              <a:rPr lang="en-US" sz="1600" dirty="0"/>
              <a:t>Person-Centered Dementia Capable training modules for Area Agency on Aging staff</a:t>
            </a:r>
          </a:p>
          <a:p>
            <a:pPr lvl="2">
              <a:buFont typeface="Wingdings" panose="05000000000000000000" pitchFamily="2" charset="2"/>
              <a:buChar char="§"/>
            </a:pPr>
            <a:r>
              <a:rPr lang="en-US" sz="1600" dirty="0"/>
              <a:t>APS staff microlearning module (under development)</a:t>
            </a:r>
          </a:p>
          <a:p>
            <a:pPr lvl="1">
              <a:buFont typeface="Wingdings" panose="05000000000000000000" pitchFamily="2" charset="2"/>
              <a:buChar char="§"/>
            </a:pPr>
            <a:r>
              <a:rPr lang="en-US" dirty="0"/>
              <a:t>Listing of memory assessment centers serving Virginians</a:t>
            </a:r>
          </a:p>
          <a:p>
            <a:pPr lvl="1">
              <a:buFont typeface="Wingdings" panose="05000000000000000000" pitchFamily="2" charset="2"/>
              <a:buChar char="§"/>
            </a:pPr>
            <a:r>
              <a:rPr lang="en-US" dirty="0"/>
              <a:t>Dementia Friendly initiatives</a:t>
            </a:r>
          </a:p>
          <a:p>
            <a:pPr marL="0" indent="0">
              <a:buNone/>
            </a:pPr>
            <a:endParaRPr lang="en-US" dirty="0"/>
          </a:p>
        </p:txBody>
      </p:sp>
    </p:spTree>
    <p:extLst>
      <p:ext uri="{BB962C8B-B14F-4D97-AF65-F5344CB8AC3E}">
        <p14:creationId xmlns:p14="http://schemas.microsoft.com/office/powerpoint/2010/main" val="11226366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1187B5-F1E3-612E-D13C-18B59D9CFECF}"/>
              </a:ext>
            </a:extLst>
          </p:cNvPr>
          <p:cNvSpPr>
            <a:spLocks noGrp="1"/>
          </p:cNvSpPr>
          <p:nvPr>
            <p:ph type="title"/>
          </p:nvPr>
        </p:nvSpPr>
        <p:spPr>
          <a:xfrm>
            <a:off x="839788" y="173585"/>
            <a:ext cx="6523120" cy="1213476"/>
          </a:xfrm>
        </p:spPr>
        <p:txBody>
          <a:bodyPr/>
          <a:lstStyle/>
          <a:p>
            <a:r>
              <a:rPr lang="en-US" dirty="0"/>
              <a:t>Older Americans Act Overview</a:t>
            </a:r>
          </a:p>
        </p:txBody>
      </p:sp>
      <p:sp>
        <p:nvSpPr>
          <p:cNvPr id="6" name="Text Placeholder 5">
            <a:extLst>
              <a:ext uri="{FF2B5EF4-FFF2-40B4-BE49-F238E27FC236}">
                <a16:creationId xmlns:a16="http://schemas.microsoft.com/office/drawing/2014/main" id="{B5082B95-67DC-8ED4-8E17-A6CC4D94077E}"/>
              </a:ext>
            </a:extLst>
          </p:cNvPr>
          <p:cNvSpPr>
            <a:spLocks noGrp="1"/>
          </p:cNvSpPr>
          <p:nvPr>
            <p:ph type="body" sz="half" idx="2"/>
          </p:nvPr>
        </p:nvSpPr>
        <p:spPr>
          <a:xfrm>
            <a:off x="915203" y="1781666"/>
            <a:ext cx="4523624" cy="4251488"/>
          </a:xfrm>
        </p:spPr>
        <p:txBody>
          <a:bodyPr>
            <a:normAutofit/>
          </a:bodyPr>
          <a:lstStyle/>
          <a:p>
            <a:pPr marL="285750" indent="-285750">
              <a:buFont typeface="Arial" panose="020B0604020202020204" pitchFamily="34" charset="0"/>
              <a:buChar char="•"/>
            </a:pPr>
            <a:r>
              <a:rPr lang="en-US" sz="2100" dirty="0"/>
              <a:t>1965 Great Society Legislation</a:t>
            </a:r>
          </a:p>
          <a:p>
            <a:pPr marL="285750" indent="-285750">
              <a:buFont typeface="Arial" panose="020B0604020202020204" pitchFamily="34" charset="0"/>
              <a:buChar char="•"/>
            </a:pPr>
            <a:r>
              <a:rPr lang="en-US" sz="2100" dirty="0"/>
              <a:t>Establishes the Administration on Aging (</a:t>
            </a:r>
            <a:r>
              <a:rPr lang="en-US" sz="2100" dirty="0" err="1"/>
              <a:t>AoA</a:t>
            </a:r>
            <a:r>
              <a:rPr lang="en-US" sz="2100" dirty="0"/>
              <a:t>), State Units on Aging (SUAs), and Area Agencies on Aging (AAAs)</a:t>
            </a:r>
          </a:p>
          <a:p>
            <a:pPr marL="285750" indent="-285750">
              <a:buFont typeface="Arial" panose="020B0604020202020204" pitchFamily="34" charset="0"/>
              <a:buChar char="•"/>
            </a:pPr>
            <a:r>
              <a:rPr lang="en-US" sz="2100" dirty="0"/>
              <a:t>OAA has been reauthorized 18 times</a:t>
            </a:r>
          </a:p>
          <a:p>
            <a:pPr marL="285750" indent="-285750">
              <a:buFont typeface="Arial" panose="020B0604020202020204" pitchFamily="34" charset="0"/>
              <a:buChar char="•"/>
            </a:pPr>
            <a:r>
              <a:rPr lang="en-US" sz="2100" dirty="0"/>
              <a:t>Federal mechanism for aging grants</a:t>
            </a:r>
          </a:p>
          <a:p>
            <a:pPr marL="285750" indent="-285750">
              <a:buFont typeface="Arial" panose="020B0604020202020204" pitchFamily="34" charset="0"/>
              <a:buChar char="•"/>
            </a:pPr>
            <a:r>
              <a:rPr lang="en-US" sz="2100" dirty="0"/>
              <a:t>Requires DARS and the AAAs to advocate for older adults</a:t>
            </a:r>
          </a:p>
        </p:txBody>
      </p:sp>
      <p:pic>
        <p:nvPicPr>
          <p:cNvPr id="2" name="Content Placeholder 1">
            <a:extLst>
              <a:ext uri="{FF2B5EF4-FFF2-40B4-BE49-F238E27FC236}">
                <a16:creationId xmlns:a16="http://schemas.microsoft.com/office/drawing/2014/main" id="{227DEF4A-5417-1B27-5437-C3DD64A27D6B}"/>
              </a:ext>
            </a:extLst>
          </p:cNvPr>
          <p:cNvPicPr>
            <a:picLocks noGrp="1" noChangeAspect="1"/>
          </p:cNvPicPr>
          <p:nvPr>
            <p:ph idx="1"/>
          </p:nvPr>
        </p:nvPicPr>
        <p:blipFill>
          <a:blip r:embed="rId2"/>
          <a:stretch>
            <a:fillRect/>
          </a:stretch>
        </p:blipFill>
        <p:spPr>
          <a:xfrm>
            <a:off x="6190916" y="1942725"/>
            <a:ext cx="4523624" cy="2603218"/>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60FBCA0C-4C85-C3C3-66C4-3FBD07A2DFC3}"/>
              </a:ext>
            </a:extLst>
          </p:cNvPr>
          <p:cNvSpPr txBox="1"/>
          <p:nvPr/>
        </p:nvSpPr>
        <p:spPr>
          <a:xfrm>
            <a:off x="5347498" y="4609553"/>
            <a:ext cx="6099142" cy="415498"/>
          </a:xfrm>
          <a:prstGeom prst="rect">
            <a:avLst/>
          </a:prstGeom>
          <a:noFill/>
        </p:spPr>
        <p:txBody>
          <a:bodyPr wrap="square">
            <a:spAutoFit/>
          </a:bodyPr>
          <a:lstStyle/>
          <a:p>
            <a:pPr algn="ctr"/>
            <a:r>
              <a:rPr lang="en-US" sz="2100" b="0" dirty="0">
                <a:solidFill>
                  <a:srgbClr val="3C5973"/>
                </a:solidFill>
              </a:rPr>
              <a:t>President Johnson signing the OAA in 1965.</a:t>
            </a:r>
          </a:p>
        </p:txBody>
      </p:sp>
    </p:spTree>
    <p:extLst>
      <p:ext uri="{BB962C8B-B14F-4D97-AF65-F5344CB8AC3E}">
        <p14:creationId xmlns:p14="http://schemas.microsoft.com/office/powerpoint/2010/main" val="36376512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5C858-96B3-8987-2A31-ED107B377A2A}"/>
              </a:ext>
            </a:extLst>
          </p:cNvPr>
          <p:cNvSpPr>
            <a:spLocks noGrp="1"/>
          </p:cNvSpPr>
          <p:nvPr>
            <p:ph type="title"/>
          </p:nvPr>
        </p:nvSpPr>
        <p:spPr/>
        <p:txBody>
          <a:bodyPr/>
          <a:lstStyle/>
          <a:p>
            <a:r>
              <a:rPr lang="en-US" altLang="en-US" b="1" dirty="0">
                <a:solidFill>
                  <a:srgbClr val="3C5973"/>
                </a:solidFill>
              </a:rPr>
              <a:t>Senior Cool Care</a:t>
            </a:r>
            <a:endParaRPr lang="en-US" dirty="0">
              <a:solidFill>
                <a:srgbClr val="3C5973"/>
              </a:solidFill>
            </a:endParaRPr>
          </a:p>
        </p:txBody>
      </p:sp>
      <p:sp>
        <p:nvSpPr>
          <p:cNvPr id="3" name="Content Placeholder 2">
            <a:extLst>
              <a:ext uri="{FF2B5EF4-FFF2-40B4-BE49-F238E27FC236}">
                <a16:creationId xmlns:a16="http://schemas.microsoft.com/office/drawing/2014/main" id="{79E95E03-24FA-856F-4B2D-6E3AB1A3AA32}"/>
              </a:ext>
            </a:extLst>
          </p:cNvPr>
          <p:cNvSpPr>
            <a:spLocks noGrp="1"/>
          </p:cNvSpPr>
          <p:nvPr>
            <p:ph idx="1"/>
          </p:nvPr>
        </p:nvSpPr>
        <p:spPr/>
        <p:txBody>
          <a:bodyPr/>
          <a:lstStyle/>
          <a:p>
            <a:r>
              <a:rPr lang="en-US" altLang="en-US" dirty="0"/>
              <a:t>Sponsored by Dominion Energy</a:t>
            </a:r>
          </a:p>
          <a:p>
            <a:r>
              <a:rPr lang="en-US" altLang="en-US" dirty="0"/>
              <a:t>Administered by DARS through local AAAs</a:t>
            </a:r>
          </a:p>
          <a:p>
            <a:endParaRPr lang="en-US" altLang="en-US" dirty="0"/>
          </a:p>
          <a:p>
            <a:r>
              <a:rPr lang="en-US" altLang="en-US" dirty="0"/>
              <a:t>Provides portable and room air conditioners or fans to: </a:t>
            </a:r>
          </a:p>
          <a:p>
            <a:pPr lvl="1"/>
            <a:r>
              <a:rPr lang="en-US" altLang="en-US" dirty="0">
                <a:solidFill>
                  <a:srgbClr val="A64826"/>
                </a:solidFill>
              </a:rPr>
              <a:t>Seniors aged 60 and older</a:t>
            </a:r>
          </a:p>
          <a:p>
            <a:pPr lvl="1"/>
            <a:r>
              <a:rPr lang="en-US" altLang="en-US" dirty="0">
                <a:solidFill>
                  <a:srgbClr val="A64826"/>
                </a:solidFill>
              </a:rPr>
              <a:t>At or below poverty level</a:t>
            </a:r>
          </a:p>
          <a:p>
            <a:pPr lvl="1"/>
            <a:r>
              <a:rPr lang="en-US" altLang="en-US" dirty="0">
                <a:solidFill>
                  <a:srgbClr val="A64826"/>
                </a:solidFill>
              </a:rPr>
              <a:t>Needing additional cooling at home</a:t>
            </a:r>
          </a:p>
          <a:p>
            <a:pPr marL="0" indent="0">
              <a:buNone/>
            </a:pPr>
            <a:endParaRPr lang="en-US" dirty="0"/>
          </a:p>
        </p:txBody>
      </p:sp>
    </p:spTree>
    <p:extLst>
      <p:ext uri="{BB962C8B-B14F-4D97-AF65-F5344CB8AC3E}">
        <p14:creationId xmlns:p14="http://schemas.microsoft.com/office/powerpoint/2010/main" val="18960178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FE1EB-931F-7C3A-E352-B55BAD25BEC5}"/>
              </a:ext>
            </a:extLst>
          </p:cNvPr>
          <p:cNvSpPr>
            <a:spLocks noGrp="1"/>
          </p:cNvSpPr>
          <p:nvPr>
            <p:ph type="title"/>
          </p:nvPr>
        </p:nvSpPr>
        <p:spPr/>
        <p:txBody>
          <a:bodyPr>
            <a:noAutofit/>
          </a:bodyPr>
          <a:lstStyle/>
          <a:p>
            <a:r>
              <a:rPr kumimoji="0" lang="en-US" altLang="en-US" sz="2400" dirty="0">
                <a:solidFill>
                  <a:srgbClr val="3C5973"/>
                </a:solidFill>
              </a:rPr>
              <a:t>Senior Farmers' Market Nutrition Program (SFMNP)</a:t>
            </a:r>
            <a:endParaRPr lang="en-US" sz="2400" dirty="0">
              <a:solidFill>
                <a:srgbClr val="3C5973"/>
              </a:solidFill>
            </a:endParaRPr>
          </a:p>
        </p:txBody>
      </p:sp>
      <p:sp>
        <p:nvSpPr>
          <p:cNvPr id="3" name="Content Placeholder 2">
            <a:extLst>
              <a:ext uri="{FF2B5EF4-FFF2-40B4-BE49-F238E27FC236}">
                <a16:creationId xmlns:a16="http://schemas.microsoft.com/office/drawing/2014/main" id="{45C037B1-437C-F9B0-7C22-0FEFEEF1AE07}"/>
              </a:ext>
            </a:extLst>
          </p:cNvPr>
          <p:cNvSpPr>
            <a:spLocks noGrp="1"/>
          </p:cNvSpPr>
          <p:nvPr>
            <p:ph idx="1"/>
          </p:nvPr>
        </p:nvSpPr>
        <p:spPr>
          <a:xfrm>
            <a:off x="838200" y="1754505"/>
            <a:ext cx="10515600" cy="2365008"/>
          </a:xfrm>
        </p:spPr>
        <p:txBody>
          <a:bodyPr/>
          <a:lstStyle/>
          <a:p>
            <a:pPr>
              <a:buFont typeface="Arial" charset="0"/>
              <a:buNone/>
              <a:defRPr/>
            </a:pPr>
            <a:r>
              <a:rPr lang="en-US" altLang="en-US" sz="2800" b="0" dirty="0"/>
              <a:t>During the 2023 market season, Virginia’s Farm Market Fresh for Seniors program:</a:t>
            </a:r>
          </a:p>
          <a:p>
            <a:pPr>
              <a:defRPr/>
            </a:pPr>
            <a:r>
              <a:rPr lang="en-US" altLang="en-US" sz="2800" b="0" dirty="0"/>
              <a:t> distributed 26,400 $50 booklets to eligible seniors for locally-grown fruit, vegetables, and cut herbs.  </a:t>
            </a:r>
          </a:p>
          <a:p>
            <a:pPr>
              <a:defRPr/>
            </a:pPr>
            <a:r>
              <a:rPr lang="en-US" altLang="en-US" sz="2800" b="0" dirty="0"/>
              <a:t>supported 279 local farmers and farmers’ markets.</a:t>
            </a:r>
          </a:p>
          <a:p>
            <a:pPr marL="0" indent="0">
              <a:buNone/>
            </a:pPr>
            <a:endParaRPr kumimoji="0" lang="en-US" sz="2800" b="0" dirty="0"/>
          </a:p>
        </p:txBody>
      </p:sp>
      <p:sp>
        <p:nvSpPr>
          <p:cNvPr id="6" name="Content Placeholder 2">
            <a:extLst>
              <a:ext uri="{FF2B5EF4-FFF2-40B4-BE49-F238E27FC236}">
                <a16:creationId xmlns:a16="http://schemas.microsoft.com/office/drawing/2014/main" id="{C38A49A8-4510-CFEA-BD37-9B2D4188EFC0}"/>
              </a:ext>
            </a:extLst>
          </p:cNvPr>
          <p:cNvSpPr txBox="1">
            <a:spLocks/>
          </p:cNvSpPr>
          <p:nvPr/>
        </p:nvSpPr>
        <p:spPr>
          <a:xfrm>
            <a:off x="838199" y="4299218"/>
            <a:ext cx="7730767" cy="23650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A64826"/>
              </a:buClr>
              <a:buFont typeface="Wingdings" panose="05000000000000000000" pitchFamily="2" charset="2"/>
              <a:buChar char="§"/>
              <a:defRPr sz="2800" kern="1200">
                <a:solidFill>
                  <a:srgbClr val="203864"/>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Clr>
                <a:srgbClr val="A64826"/>
              </a:buClr>
              <a:buFont typeface="Wingdings" panose="05000000000000000000" pitchFamily="2" charset="2"/>
              <a:buChar char="§"/>
              <a:defRPr sz="2400" kern="1200">
                <a:solidFill>
                  <a:srgbClr val="203864"/>
                </a:solidFill>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Clr>
                <a:srgbClr val="A64826"/>
              </a:buClr>
              <a:buFont typeface="Wingdings" panose="05000000000000000000" pitchFamily="2" charset="2"/>
              <a:buChar char="§"/>
              <a:defRPr sz="2000" kern="1200">
                <a:solidFill>
                  <a:srgbClr val="203864"/>
                </a:solidFill>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Clr>
                <a:srgbClr val="A64826"/>
              </a:buClr>
              <a:buFont typeface="Wingdings" panose="05000000000000000000" pitchFamily="2" charset="2"/>
              <a:buChar char="§"/>
              <a:defRPr sz="1800" kern="1200">
                <a:solidFill>
                  <a:srgbClr val="203864"/>
                </a:solidFill>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Clr>
                <a:srgbClr val="A64826"/>
              </a:buClr>
              <a:buFont typeface="Wingdings" panose="05000000000000000000" pitchFamily="2" charset="2"/>
              <a:buChar char="§"/>
              <a:defRPr sz="1800" kern="1200">
                <a:solidFill>
                  <a:srgbClr val="203864"/>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charset="0"/>
              <a:buNone/>
              <a:defRPr/>
            </a:pPr>
            <a:r>
              <a:rPr kumimoji="0" lang="en-US" sz="2800" b="0" dirty="0"/>
              <a:t>DARS partners with the VDACS, VSU and VAFMA, 21 local AAAs and 3 cities, 1 county and 1 non-profit to operate the program which is funded by the USDA and state funds</a:t>
            </a:r>
            <a:endParaRPr lang="en-US" dirty="0"/>
          </a:p>
        </p:txBody>
      </p:sp>
      <p:pic>
        <p:nvPicPr>
          <p:cNvPr id="7" name="Picture 1">
            <a:extLst>
              <a:ext uri="{FF2B5EF4-FFF2-40B4-BE49-F238E27FC236}">
                <a16:creationId xmlns:a16="http://schemas.microsoft.com/office/drawing/2014/main" id="{97ED268A-CFFE-30E7-09C1-8CB932152DA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22383" y="4039337"/>
            <a:ext cx="2967037"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3014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09635-BBE6-F738-F6F0-1F0941155846}"/>
              </a:ext>
            </a:extLst>
          </p:cNvPr>
          <p:cNvSpPr>
            <a:spLocks noGrp="1"/>
          </p:cNvSpPr>
          <p:nvPr>
            <p:ph type="title"/>
          </p:nvPr>
        </p:nvSpPr>
        <p:spPr>
          <a:xfrm>
            <a:off x="838200" y="523775"/>
            <a:ext cx="7080316" cy="1051025"/>
          </a:xfrm>
        </p:spPr>
        <p:txBody>
          <a:bodyPr>
            <a:noAutofit/>
          </a:bodyPr>
          <a:lstStyle/>
          <a:p>
            <a:r>
              <a:rPr kumimoji="0" lang="en-US" altLang="en-US" sz="2000" dirty="0">
                <a:solidFill>
                  <a:srgbClr val="3C5973"/>
                </a:solidFill>
              </a:rPr>
              <a:t>Virginia Insurance Counseling and Assistance Program</a:t>
            </a:r>
            <a:endParaRPr lang="en-US" sz="2000" dirty="0">
              <a:solidFill>
                <a:srgbClr val="3C5973"/>
              </a:solidFill>
            </a:endParaRPr>
          </a:p>
        </p:txBody>
      </p:sp>
      <p:sp>
        <p:nvSpPr>
          <p:cNvPr id="3" name="Content Placeholder 2">
            <a:extLst>
              <a:ext uri="{FF2B5EF4-FFF2-40B4-BE49-F238E27FC236}">
                <a16:creationId xmlns:a16="http://schemas.microsoft.com/office/drawing/2014/main" id="{9777B662-79FB-832F-6096-6F66A1149B46}"/>
              </a:ext>
            </a:extLst>
          </p:cNvPr>
          <p:cNvSpPr>
            <a:spLocks noGrp="1"/>
          </p:cNvSpPr>
          <p:nvPr>
            <p:ph idx="1"/>
          </p:nvPr>
        </p:nvSpPr>
        <p:spPr/>
        <p:txBody>
          <a:bodyPr/>
          <a:lstStyle/>
          <a:p>
            <a:pPr eaLnBrk="1" hangingPunct="1">
              <a:lnSpc>
                <a:spcPct val="90000"/>
              </a:lnSpc>
              <a:spcBef>
                <a:spcPts val="500"/>
              </a:spcBef>
            </a:pPr>
            <a:r>
              <a:rPr lang="en-US" altLang="en-US" sz="2800" b="0" dirty="0"/>
              <a:t>Certified staff &amp; volunteers function as Insurance Counselors</a:t>
            </a:r>
          </a:p>
          <a:p>
            <a:pPr eaLnBrk="1" hangingPunct="1">
              <a:lnSpc>
                <a:spcPct val="90000"/>
              </a:lnSpc>
              <a:spcBef>
                <a:spcPts val="500"/>
              </a:spcBef>
            </a:pPr>
            <a:r>
              <a:rPr lang="en-US" altLang="en-US" sz="2800" b="0" dirty="0"/>
              <a:t>Assist Medicare Beneficiaries in understanding Medicare Part A, Part B and Part D, Low Income Subsidy for Part D, Medicare Advantage Plans, Medigap policies, Medicaid (Commonwealth Coordinated Care), as well as Long-Term Care Insurance and medical bills.</a:t>
            </a:r>
          </a:p>
          <a:p>
            <a:pPr eaLnBrk="1" hangingPunct="1">
              <a:lnSpc>
                <a:spcPct val="90000"/>
              </a:lnSpc>
              <a:spcBef>
                <a:spcPts val="500"/>
              </a:spcBef>
            </a:pPr>
            <a:r>
              <a:rPr lang="en-US" altLang="en-US" sz="2800" b="0" dirty="0"/>
              <a:t>Counseling services are free.</a:t>
            </a:r>
            <a:endParaRPr lang="en-US" dirty="0"/>
          </a:p>
        </p:txBody>
      </p:sp>
      <p:pic>
        <p:nvPicPr>
          <p:cNvPr id="4" name="Picture 1">
            <a:extLst>
              <a:ext uri="{FF2B5EF4-FFF2-40B4-BE49-F238E27FC236}">
                <a16:creationId xmlns:a16="http://schemas.microsoft.com/office/drawing/2014/main" id="{F75AD2DF-8B6A-5E97-74E3-9B80B247260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73281" y="3930174"/>
            <a:ext cx="4003592" cy="212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1843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96B73B3-531F-C716-37BB-F9423903E182}"/>
              </a:ext>
            </a:extLst>
          </p:cNvPr>
          <p:cNvSpPr txBox="1"/>
          <p:nvPr/>
        </p:nvSpPr>
        <p:spPr>
          <a:xfrm>
            <a:off x="1745404" y="1715680"/>
            <a:ext cx="8701192" cy="523220"/>
          </a:xfrm>
          <a:prstGeom prst="rect">
            <a:avLst/>
          </a:prstGeom>
          <a:noFill/>
        </p:spPr>
        <p:txBody>
          <a:bodyPr wrap="square" rtlCol="0">
            <a:spAutoFit/>
          </a:bodyPr>
          <a:lstStyle/>
          <a:p>
            <a:r>
              <a:rPr lang="en-US" sz="2800" b="1" dirty="0">
                <a:solidFill>
                  <a:srgbClr val="3C5973"/>
                </a:solidFill>
                <a:latin typeface="Lato" panose="020F0502020204030203" pitchFamily="34" charset="0"/>
              </a:rPr>
              <a:t>Virginia currently has 1,654,723 Medicare beneficiaries</a:t>
            </a:r>
          </a:p>
        </p:txBody>
      </p:sp>
      <p:sp>
        <p:nvSpPr>
          <p:cNvPr id="5" name="TextBox 4">
            <a:extLst>
              <a:ext uri="{FF2B5EF4-FFF2-40B4-BE49-F238E27FC236}">
                <a16:creationId xmlns:a16="http://schemas.microsoft.com/office/drawing/2014/main" id="{8BE11A36-C580-577D-0217-A2DB4AC123A3}"/>
              </a:ext>
            </a:extLst>
          </p:cNvPr>
          <p:cNvSpPr txBox="1"/>
          <p:nvPr/>
        </p:nvSpPr>
        <p:spPr>
          <a:xfrm>
            <a:off x="1999156" y="2772971"/>
            <a:ext cx="3705630" cy="2862322"/>
          </a:xfrm>
          <a:prstGeom prst="rect">
            <a:avLst/>
          </a:prstGeom>
          <a:noFill/>
          <a:ln w="76200">
            <a:solidFill>
              <a:srgbClr val="203864"/>
            </a:solidFill>
          </a:ln>
        </p:spPr>
        <p:txBody>
          <a:bodyPr wrap="none" rtlCol="0">
            <a:spAutoFit/>
          </a:bodyPr>
          <a:lstStyle/>
          <a:p>
            <a:pPr algn="ctr"/>
            <a:r>
              <a:rPr lang="en-US" sz="2100" b="1" dirty="0">
                <a:solidFill>
                  <a:srgbClr val="3C5973"/>
                </a:solidFill>
                <a:latin typeface="Lato" panose="020F0502020204030203" pitchFamily="34" charset="0"/>
              </a:rPr>
              <a:t>VICAP/SHIP Grant Yr 23/24 </a:t>
            </a:r>
          </a:p>
          <a:p>
            <a:pPr algn="ctr"/>
            <a:r>
              <a:rPr lang="en-US" sz="2100" b="1" dirty="0">
                <a:solidFill>
                  <a:srgbClr val="3C5973"/>
                </a:solidFill>
                <a:latin typeface="Lato" panose="020F0502020204030203" pitchFamily="34" charset="0"/>
              </a:rPr>
              <a:t># Clients Served</a:t>
            </a:r>
            <a:r>
              <a:rPr lang="en-US" sz="1500" b="1" dirty="0">
                <a:solidFill>
                  <a:srgbClr val="3C5973"/>
                </a:solidFill>
                <a:latin typeface="Lato" panose="020F0502020204030203" pitchFamily="34" charset="0"/>
              </a:rPr>
              <a:t> </a:t>
            </a:r>
            <a:br>
              <a:rPr lang="en-US" sz="1500" b="1" dirty="0">
                <a:solidFill>
                  <a:srgbClr val="3C5973"/>
                </a:solidFill>
                <a:latin typeface="Lato" panose="020F0502020204030203" pitchFamily="34" charset="0"/>
              </a:rPr>
            </a:br>
            <a:endParaRPr lang="en-US" sz="1500" b="1" dirty="0">
              <a:solidFill>
                <a:srgbClr val="3C5973"/>
              </a:solidFill>
              <a:latin typeface="Lato" panose="020F0502020204030203" pitchFamily="34" charset="0"/>
            </a:endParaRPr>
          </a:p>
          <a:p>
            <a:pPr algn="ctr"/>
            <a:r>
              <a:rPr lang="en-US" sz="1350" b="1" dirty="0">
                <a:solidFill>
                  <a:srgbClr val="3C5973"/>
                </a:solidFill>
                <a:latin typeface="Lato" panose="020F0502020204030203" pitchFamily="34" charset="0"/>
              </a:rPr>
              <a:t>Clients– 31,203</a:t>
            </a:r>
          </a:p>
          <a:p>
            <a:pPr algn="ctr"/>
            <a:r>
              <a:rPr lang="en-US" sz="1350" b="1" dirty="0">
                <a:solidFill>
                  <a:srgbClr val="3C5973"/>
                </a:solidFill>
                <a:latin typeface="Lato" panose="020F0502020204030203" pitchFamily="34" charset="0"/>
              </a:rPr>
              <a:t>Clients reached thru Outreach </a:t>
            </a:r>
          </a:p>
          <a:p>
            <a:pPr algn="ctr"/>
            <a:r>
              <a:rPr lang="en-US" sz="1350" b="1" dirty="0">
                <a:solidFill>
                  <a:srgbClr val="3C5973"/>
                </a:solidFill>
                <a:latin typeface="Lato" panose="020F0502020204030203" pitchFamily="34" charset="0"/>
              </a:rPr>
              <a:t>     Events – 20,469</a:t>
            </a:r>
          </a:p>
          <a:p>
            <a:pPr algn="ctr"/>
            <a:r>
              <a:rPr lang="en-US" sz="1350" b="1" dirty="0">
                <a:solidFill>
                  <a:srgbClr val="3C5973"/>
                </a:solidFill>
                <a:latin typeface="Lato" panose="020F0502020204030203" pitchFamily="34" charset="0"/>
              </a:rPr>
              <a:t>Clients Under age 65 – 4,132</a:t>
            </a:r>
          </a:p>
          <a:p>
            <a:pPr algn="ctr"/>
            <a:r>
              <a:rPr lang="en-US" sz="1350" b="1" dirty="0">
                <a:solidFill>
                  <a:srgbClr val="3C5973"/>
                </a:solidFill>
                <a:latin typeface="Lato" panose="020F0502020204030203" pitchFamily="34" charset="0"/>
              </a:rPr>
              <a:t>Clients in Rural areas, Native</a:t>
            </a:r>
          </a:p>
          <a:p>
            <a:pPr algn="ctr"/>
            <a:r>
              <a:rPr lang="en-US" sz="1350" b="1" dirty="0">
                <a:solidFill>
                  <a:srgbClr val="3C5973"/>
                </a:solidFill>
                <a:latin typeface="Lato" panose="020F0502020204030203" pitchFamily="34" charset="0"/>
              </a:rPr>
              <a:t>     American, Limited English</a:t>
            </a:r>
          </a:p>
          <a:p>
            <a:pPr algn="ctr"/>
            <a:r>
              <a:rPr lang="en-US" sz="1350" b="1" dirty="0">
                <a:solidFill>
                  <a:srgbClr val="3C5973"/>
                </a:solidFill>
                <a:latin typeface="Lato" panose="020F0502020204030203" pitchFamily="34" charset="0"/>
              </a:rPr>
              <a:t>     Speaking – 20,246</a:t>
            </a:r>
          </a:p>
          <a:p>
            <a:pPr algn="ctr"/>
            <a:r>
              <a:rPr lang="en-US" sz="1350" b="1" dirty="0">
                <a:solidFill>
                  <a:srgbClr val="3C5973"/>
                </a:solidFill>
                <a:latin typeface="Lato" panose="020F0502020204030203" pitchFamily="34" charset="0"/>
              </a:rPr>
              <a:t>Client Plan Enrollments – 24,352</a:t>
            </a:r>
          </a:p>
          <a:p>
            <a:endParaRPr lang="en-US" sz="1500" dirty="0"/>
          </a:p>
        </p:txBody>
      </p:sp>
      <p:sp>
        <p:nvSpPr>
          <p:cNvPr id="6" name="TextBox 5">
            <a:extLst>
              <a:ext uri="{FF2B5EF4-FFF2-40B4-BE49-F238E27FC236}">
                <a16:creationId xmlns:a16="http://schemas.microsoft.com/office/drawing/2014/main" id="{C3FE78E7-D1DB-0C3E-2FD9-DDAC75608C09}"/>
              </a:ext>
            </a:extLst>
          </p:cNvPr>
          <p:cNvSpPr txBox="1"/>
          <p:nvPr/>
        </p:nvSpPr>
        <p:spPr>
          <a:xfrm>
            <a:off x="6433242" y="2772971"/>
            <a:ext cx="3714479" cy="2816156"/>
          </a:xfrm>
          <a:prstGeom prst="rect">
            <a:avLst/>
          </a:prstGeom>
          <a:noFill/>
          <a:ln w="76200">
            <a:solidFill>
              <a:schemeClr val="tx1"/>
            </a:solidFill>
          </a:ln>
        </p:spPr>
        <p:txBody>
          <a:bodyPr wrap="none" rtlCol="0">
            <a:spAutoFit/>
          </a:bodyPr>
          <a:lstStyle/>
          <a:p>
            <a:pPr algn="ctr"/>
            <a:r>
              <a:rPr lang="en-US" sz="2100" b="1" dirty="0">
                <a:solidFill>
                  <a:srgbClr val="3C5973"/>
                </a:solidFill>
                <a:latin typeface="Lato" panose="020F0502020204030203" pitchFamily="34" charset="0"/>
              </a:rPr>
              <a:t>VICAP/MIPPA Grant Yr 22/23</a:t>
            </a:r>
          </a:p>
          <a:p>
            <a:pPr algn="ctr"/>
            <a:r>
              <a:rPr lang="en-US" sz="2100" b="1" dirty="0">
                <a:solidFill>
                  <a:srgbClr val="3C5973"/>
                </a:solidFill>
                <a:latin typeface="Lato" panose="020F0502020204030203" pitchFamily="34" charset="0"/>
              </a:rPr>
              <a:t> # Clients Served</a:t>
            </a:r>
          </a:p>
          <a:p>
            <a:pPr algn="ctr"/>
            <a:br>
              <a:rPr lang="en-US" sz="1350" b="1" dirty="0">
                <a:solidFill>
                  <a:srgbClr val="3C5973"/>
                </a:solidFill>
                <a:latin typeface="Lato" panose="020F0502020204030203" pitchFamily="34" charset="0"/>
              </a:rPr>
            </a:br>
            <a:r>
              <a:rPr lang="en-US" sz="1350" b="1" dirty="0">
                <a:solidFill>
                  <a:srgbClr val="3C5973"/>
                </a:solidFill>
                <a:latin typeface="Lato" panose="020F0502020204030203" pitchFamily="34" charset="0"/>
              </a:rPr>
              <a:t>Clients Under 150% FPL – 12,869</a:t>
            </a:r>
          </a:p>
          <a:p>
            <a:pPr algn="ctr"/>
            <a:r>
              <a:rPr lang="en-US" sz="1350" b="1" dirty="0">
                <a:solidFill>
                  <a:srgbClr val="3C5973"/>
                </a:solidFill>
                <a:latin typeface="Lato" panose="020F0502020204030203" pitchFamily="34" charset="0"/>
              </a:rPr>
              <a:t>Clients reached thru Outreach </a:t>
            </a:r>
          </a:p>
          <a:p>
            <a:pPr algn="ctr"/>
            <a:r>
              <a:rPr lang="en-US" sz="1350" b="1" dirty="0">
                <a:solidFill>
                  <a:srgbClr val="3C5973"/>
                </a:solidFill>
                <a:latin typeface="Lato" panose="020F0502020204030203" pitchFamily="34" charset="0"/>
              </a:rPr>
              <a:t>      Events – 11,284</a:t>
            </a:r>
          </a:p>
          <a:p>
            <a:pPr algn="ctr"/>
            <a:r>
              <a:rPr lang="en-US" sz="1350" b="1" dirty="0">
                <a:solidFill>
                  <a:srgbClr val="3C5973"/>
                </a:solidFill>
                <a:latin typeface="Lato" panose="020F0502020204030203" pitchFamily="34" charset="0"/>
              </a:rPr>
              <a:t>Clients Under 65 – 2,389</a:t>
            </a:r>
          </a:p>
          <a:p>
            <a:pPr algn="ctr"/>
            <a:r>
              <a:rPr lang="en-US" sz="1350" b="1" dirty="0">
                <a:solidFill>
                  <a:srgbClr val="3C5973"/>
                </a:solidFill>
                <a:latin typeface="Lato" panose="020F0502020204030203" pitchFamily="34" charset="0"/>
              </a:rPr>
              <a:t>Clients in Rural areas – 2,360</a:t>
            </a:r>
          </a:p>
          <a:p>
            <a:pPr algn="ctr"/>
            <a:r>
              <a:rPr lang="en-US" sz="1350" b="1" dirty="0">
                <a:solidFill>
                  <a:srgbClr val="3C5973"/>
                </a:solidFill>
                <a:latin typeface="Lato" panose="020F0502020204030203" pitchFamily="34" charset="0"/>
              </a:rPr>
              <a:t>Native American Clients – 51</a:t>
            </a:r>
          </a:p>
          <a:p>
            <a:pPr algn="ctr"/>
            <a:r>
              <a:rPr lang="en-US" sz="1350" b="1" dirty="0">
                <a:solidFill>
                  <a:srgbClr val="3C5973"/>
                </a:solidFill>
                <a:latin typeface="Lato" panose="020F0502020204030203" pitchFamily="34" charset="0"/>
              </a:rPr>
              <a:t>Limited English-Speaking Clients – 1,982</a:t>
            </a:r>
          </a:p>
          <a:p>
            <a:pPr algn="ctr"/>
            <a:r>
              <a:rPr lang="en-US" sz="1350" b="1" dirty="0">
                <a:solidFill>
                  <a:srgbClr val="3C5973"/>
                </a:solidFill>
                <a:latin typeface="Lato" panose="020F0502020204030203" pitchFamily="34" charset="0"/>
              </a:rPr>
              <a:t># of Financial Assistance Applications </a:t>
            </a:r>
          </a:p>
          <a:p>
            <a:pPr algn="ctr"/>
            <a:r>
              <a:rPr lang="en-US" sz="1350" b="1" dirty="0">
                <a:solidFill>
                  <a:srgbClr val="3C5973"/>
                </a:solidFill>
                <a:latin typeface="Lato" panose="020F0502020204030203" pitchFamily="34" charset="0"/>
              </a:rPr>
              <a:t>submitted – 775</a:t>
            </a:r>
            <a:endParaRPr lang="en-US" sz="1500" b="1" dirty="0">
              <a:solidFill>
                <a:srgbClr val="3C5973"/>
              </a:solidFill>
              <a:latin typeface="Lato" panose="020F0502020204030203" pitchFamily="34" charset="0"/>
            </a:endParaRPr>
          </a:p>
        </p:txBody>
      </p:sp>
    </p:spTree>
    <p:extLst>
      <p:ext uri="{BB962C8B-B14F-4D97-AF65-F5344CB8AC3E}">
        <p14:creationId xmlns:p14="http://schemas.microsoft.com/office/powerpoint/2010/main" val="22983909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picture containing scene, marketplace, shop&#10;&#10;Description automatically generated">
            <a:extLst>
              <a:ext uri="{FF2B5EF4-FFF2-40B4-BE49-F238E27FC236}">
                <a16:creationId xmlns:a16="http://schemas.microsoft.com/office/drawing/2014/main" id="{321CE994-9F91-0B41-EF66-73A93FD2EE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5599" y="4110247"/>
            <a:ext cx="3569328" cy="2007748"/>
          </a:xfrm>
          <a:prstGeom prst="rect">
            <a:avLst/>
          </a:prstGeom>
        </p:spPr>
      </p:pic>
      <p:pic>
        <p:nvPicPr>
          <p:cNvPr id="10" name="Picture 9" descr="A picture containing outdoor, sunset, silhouette&#10;&#10;Description automatically generated">
            <a:extLst>
              <a:ext uri="{FF2B5EF4-FFF2-40B4-BE49-F238E27FC236}">
                <a16:creationId xmlns:a16="http://schemas.microsoft.com/office/drawing/2014/main" id="{987CB974-3B9F-4542-929B-266BEB773C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5599" y="0"/>
            <a:ext cx="3160916" cy="2107482"/>
          </a:xfrm>
          <a:prstGeom prst="rect">
            <a:avLst/>
          </a:prstGeom>
        </p:spPr>
      </p:pic>
      <p:pic>
        <p:nvPicPr>
          <p:cNvPr id="3" name="Picture 2">
            <a:extLst>
              <a:ext uri="{FF2B5EF4-FFF2-40B4-BE49-F238E27FC236}">
                <a16:creationId xmlns:a16="http://schemas.microsoft.com/office/drawing/2014/main" id="{C03AD1E0-5CE4-97CB-C01E-D69C0FAE3F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2914" y="9457"/>
            <a:ext cx="2273450" cy="341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150095CC-947D-F92F-6C64-F5A2E7143D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75027" y="3217450"/>
            <a:ext cx="4350817" cy="2900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9A6E8518-7C02-260C-4D76-54E2B07B477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76295" y="1"/>
            <a:ext cx="2273450" cy="341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a:extLst>
              <a:ext uri="{FF2B5EF4-FFF2-40B4-BE49-F238E27FC236}">
                <a16:creationId xmlns:a16="http://schemas.microsoft.com/office/drawing/2014/main" id="{F5A471B4-F13B-680D-04C1-D3017A5B893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73450" y="2426470"/>
            <a:ext cx="2501731" cy="369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extLst>
              <a:ext uri="{FF2B5EF4-FFF2-40B4-BE49-F238E27FC236}">
                <a16:creationId xmlns:a16="http://schemas.microsoft.com/office/drawing/2014/main" id="{55435BCF-A30D-6549-C38A-CE1146F40DA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2426471"/>
            <a:ext cx="2461016" cy="369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a:extLst>
              <a:ext uri="{FF2B5EF4-FFF2-40B4-BE49-F238E27FC236}">
                <a16:creationId xmlns:a16="http://schemas.microsoft.com/office/drawing/2014/main" id="{9A2BA0F2-F8BA-FDEE-D038-22771A7FB68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041" y="0"/>
            <a:ext cx="3541336" cy="2426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descr="A picture containing person, colorful&#10;&#10;Description automatically generated">
            <a:extLst>
              <a:ext uri="{FF2B5EF4-FFF2-40B4-BE49-F238E27FC236}">
                <a16:creationId xmlns:a16="http://schemas.microsoft.com/office/drawing/2014/main" id="{6E87A01A-BF45-E20E-9B17-307CF930F54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24137" y="2028646"/>
            <a:ext cx="3334606" cy="2500954"/>
          </a:xfrm>
          <a:prstGeom prst="rect">
            <a:avLst/>
          </a:prstGeom>
        </p:spPr>
      </p:pic>
      <p:pic>
        <p:nvPicPr>
          <p:cNvPr id="18" name="Picture 17" descr="A person and person posing for a picture&#10;&#10;Description automatically generated with medium confidence">
            <a:extLst>
              <a:ext uri="{FF2B5EF4-FFF2-40B4-BE49-F238E27FC236}">
                <a16:creationId xmlns:a16="http://schemas.microsoft.com/office/drawing/2014/main" id="{C72C07E8-FB13-7EA1-0788-B12A530E954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866684" y="2630021"/>
            <a:ext cx="2325316" cy="3487974"/>
          </a:xfrm>
          <a:prstGeom prst="rect">
            <a:avLst/>
          </a:prstGeom>
        </p:spPr>
      </p:pic>
      <p:pic>
        <p:nvPicPr>
          <p:cNvPr id="22" name="Picture 21" descr="A picture containing person, sitting, indoor, sofa&#10;&#10;Description automatically generated">
            <a:extLst>
              <a:ext uri="{FF2B5EF4-FFF2-40B4-BE49-F238E27FC236}">
                <a16:creationId xmlns:a16="http://schemas.microsoft.com/office/drawing/2014/main" id="{65AB9FE4-F10E-262E-CCE1-850446DC30A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829594" y="0"/>
            <a:ext cx="4572000" cy="3048000"/>
          </a:xfrm>
          <a:prstGeom prst="rect">
            <a:avLst/>
          </a:prstGeom>
        </p:spPr>
      </p:pic>
    </p:spTree>
    <p:extLst>
      <p:ext uri="{BB962C8B-B14F-4D97-AF65-F5344CB8AC3E}">
        <p14:creationId xmlns:p14="http://schemas.microsoft.com/office/powerpoint/2010/main" val="1507855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dissolve">
                                      <p:cBhvr>
                                        <p:cTn id="11" dur="500"/>
                                        <p:tgtEl>
                                          <p:spTgt spid="5"/>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dissolve">
                                      <p:cBhvr>
                                        <p:cTn id="15" dur="500"/>
                                        <p:tgtEl>
                                          <p:spTgt spid="3"/>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dissolve">
                                      <p:cBhvr>
                                        <p:cTn id="19" dur="500"/>
                                        <p:tgtEl>
                                          <p:spTgt spid="7"/>
                                        </p:tgtEl>
                                      </p:cBhvr>
                                    </p:animEffect>
                                  </p:childTnLst>
                                </p:cTn>
                              </p:par>
                            </p:childTnLst>
                          </p:cTn>
                        </p:par>
                        <p:par>
                          <p:cTn id="20" fill="hold">
                            <p:stCondLst>
                              <p:cond delay="2000"/>
                            </p:stCondLst>
                            <p:childTnLst>
                              <p:par>
                                <p:cTn id="21" presetID="9"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dissolve">
                                      <p:cBhvr>
                                        <p:cTn id="23" dur="500"/>
                                        <p:tgtEl>
                                          <p:spTgt spid="6"/>
                                        </p:tgtEl>
                                      </p:cBhvr>
                                    </p:animEffect>
                                  </p:childTnLst>
                                </p:cTn>
                              </p:par>
                            </p:childTnLst>
                          </p:cTn>
                        </p:par>
                        <p:par>
                          <p:cTn id="24" fill="hold">
                            <p:stCondLst>
                              <p:cond delay="2500"/>
                            </p:stCondLst>
                            <p:childTnLst>
                              <p:par>
                                <p:cTn id="25" presetID="9" presetClass="entr" presetSubtype="0"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dissolv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796A6-8B91-FFAE-2E04-32E642079AE2}"/>
              </a:ext>
            </a:extLst>
          </p:cNvPr>
          <p:cNvSpPr>
            <a:spLocks noGrp="1"/>
          </p:cNvSpPr>
          <p:nvPr>
            <p:ph type="title"/>
          </p:nvPr>
        </p:nvSpPr>
        <p:spPr/>
        <p:txBody>
          <a:bodyPr/>
          <a:lstStyle/>
          <a:p>
            <a:endParaRPr lang="en-US" dirty="0"/>
          </a:p>
        </p:txBody>
      </p:sp>
      <p:grpSp>
        <p:nvGrpSpPr>
          <p:cNvPr id="28" name="Group 27">
            <a:extLst>
              <a:ext uri="{FF2B5EF4-FFF2-40B4-BE49-F238E27FC236}">
                <a16:creationId xmlns:a16="http://schemas.microsoft.com/office/drawing/2014/main" id="{7324BB23-EA79-BAA1-D968-F74CCA8D9E7D}"/>
              </a:ext>
            </a:extLst>
          </p:cNvPr>
          <p:cNvGrpSpPr/>
          <p:nvPr/>
        </p:nvGrpSpPr>
        <p:grpSpPr>
          <a:xfrm>
            <a:off x="3692959" y="1770104"/>
            <a:ext cx="5689997" cy="3667629"/>
            <a:chOff x="2490788" y="1274763"/>
            <a:chExt cx="7586662" cy="4890171"/>
          </a:xfrm>
        </p:grpSpPr>
        <p:sp>
          <p:nvSpPr>
            <p:cNvPr id="29" name="Text Box 69">
              <a:extLst>
                <a:ext uri="{FF2B5EF4-FFF2-40B4-BE49-F238E27FC236}">
                  <a16:creationId xmlns:a16="http://schemas.microsoft.com/office/drawing/2014/main" id="{9948EC22-6D84-F67A-675C-0CFA52EA52C2}"/>
                </a:ext>
              </a:extLst>
            </p:cNvPr>
            <p:cNvSpPr txBox="1">
              <a:spLocks noChangeArrowheads="1"/>
            </p:cNvSpPr>
            <p:nvPr/>
          </p:nvSpPr>
          <p:spPr bwMode="auto">
            <a:xfrm>
              <a:off x="2490788" y="1293814"/>
              <a:ext cx="6570662" cy="430887"/>
            </a:xfrm>
            <a:prstGeom prst="rect">
              <a:avLst/>
            </a:prstGeom>
            <a:solidFill>
              <a:srgbClr val="A64826"/>
            </a:solidFill>
            <a:ln w="12700">
              <a:solidFill>
                <a:srgbClr val="3C5973"/>
              </a:solidFill>
              <a:miter lim="800000"/>
              <a:headEnd type="none" w="sm" len="sm"/>
              <a:tailEnd type="none" w="sm" len="sm"/>
            </a:ln>
          </p:spPr>
          <p:txBody>
            <a:bodyPr>
              <a:spAutoFit/>
            </a:bodyPr>
            <a:lstStyle/>
            <a:p>
              <a:pPr algn="ctr">
                <a:spcBef>
                  <a:spcPct val="50000"/>
                </a:spcBef>
                <a:defRPr/>
              </a:pPr>
              <a:r>
                <a:rPr lang="en-US" sz="1500" dirty="0">
                  <a:solidFill>
                    <a:schemeClr val="bg1"/>
                  </a:solidFill>
                  <a:latin typeface="Lato" panose="020F0502020204030203" pitchFamily="34" charset="0"/>
                </a:rPr>
                <a:t>U.S. Department of Health and Human Services</a:t>
              </a:r>
            </a:p>
          </p:txBody>
        </p:sp>
        <p:sp>
          <p:nvSpPr>
            <p:cNvPr id="30" name="Text Box 70">
              <a:extLst>
                <a:ext uri="{FF2B5EF4-FFF2-40B4-BE49-F238E27FC236}">
                  <a16:creationId xmlns:a16="http://schemas.microsoft.com/office/drawing/2014/main" id="{3D58108F-9CA8-A450-6EA8-47440D2A88A5}"/>
                </a:ext>
              </a:extLst>
            </p:cNvPr>
            <p:cNvSpPr txBox="1">
              <a:spLocks noChangeArrowheads="1"/>
            </p:cNvSpPr>
            <p:nvPr/>
          </p:nvSpPr>
          <p:spPr bwMode="auto">
            <a:xfrm>
              <a:off x="3240088" y="2017714"/>
              <a:ext cx="4813300" cy="738664"/>
            </a:xfrm>
            <a:prstGeom prst="rect">
              <a:avLst/>
            </a:prstGeom>
            <a:solidFill>
              <a:srgbClr val="A64826"/>
            </a:solidFill>
            <a:ln w="12700">
              <a:solidFill>
                <a:srgbClr val="3C5973"/>
              </a:solidFill>
              <a:miter lim="800000"/>
              <a:headEnd type="none" w="sm" len="sm"/>
              <a:tailEnd type="none" w="sm" len="sm"/>
            </a:ln>
            <a:effectLst>
              <a:prstShdw prst="shdw13" dist="53882" dir="13500000">
                <a:schemeClr val="bg2"/>
              </a:prstShdw>
            </a:effectLst>
          </p:spPr>
          <p:txBody>
            <a:bodyPr>
              <a:spAutoFit/>
            </a:bodyPr>
            <a:lstStyle/>
            <a:p>
              <a:pPr algn="ctr">
                <a:spcBef>
                  <a:spcPct val="50000"/>
                </a:spcBef>
                <a:defRPr/>
              </a:pPr>
              <a:r>
                <a:rPr lang="en-US" sz="1500" dirty="0">
                  <a:solidFill>
                    <a:schemeClr val="bg1"/>
                  </a:solidFill>
                  <a:latin typeface="Lato" panose="020F0502020204030203" pitchFamily="34" charset="0"/>
                </a:rPr>
                <a:t>Admin for Community Living/ Administration on Aging        </a:t>
              </a:r>
            </a:p>
          </p:txBody>
        </p:sp>
        <p:sp>
          <p:nvSpPr>
            <p:cNvPr id="31" name="Text Box 71">
              <a:extLst>
                <a:ext uri="{FF2B5EF4-FFF2-40B4-BE49-F238E27FC236}">
                  <a16:creationId xmlns:a16="http://schemas.microsoft.com/office/drawing/2014/main" id="{0B346EA1-F652-C2E7-7867-EF9FC32D5B38}"/>
                </a:ext>
              </a:extLst>
            </p:cNvPr>
            <p:cNvSpPr txBox="1">
              <a:spLocks noChangeArrowheads="1"/>
            </p:cNvSpPr>
            <p:nvPr/>
          </p:nvSpPr>
          <p:spPr bwMode="auto">
            <a:xfrm>
              <a:off x="3333751" y="2987675"/>
              <a:ext cx="4584700" cy="430887"/>
            </a:xfrm>
            <a:prstGeom prst="rect">
              <a:avLst/>
            </a:prstGeom>
            <a:solidFill>
              <a:srgbClr val="A64826"/>
            </a:solidFill>
            <a:ln w="12700">
              <a:solidFill>
                <a:srgbClr val="3C5973"/>
              </a:solidFill>
              <a:miter lim="800000"/>
              <a:headEnd type="none" w="sm" len="sm"/>
              <a:tailEnd type="none" w="sm" len="sm"/>
            </a:ln>
            <a:effectLst>
              <a:prstShdw prst="shdw13" dist="53882" dir="13500000">
                <a:schemeClr val="bg2"/>
              </a:prstShdw>
            </a:effectLst>
          </p:spPr>
          <p:txBody>
            <a:bodyPr>
              <a:spAutoFit/>
            </a:bodyPr>
            <a:lstStyle/>
            <a:p>
              <a:pPr algn="ctr">
                <a:spcBef>
                  <a:spcPct val="50000"/>
                </a:spcBef>
                <a:defRPr/>
              </a:pPr>
              <a:r>
                <a:rPr lang="en-US" sz="1500" dirty="0">
                  <a:solidFill>
                    <a:schemeClr val="bg1"/>
                  </a:solidFill>
                  <a:latin typeface="Lato" panose="020F0502020204030203" pitchFamily="34" charset="0"/>
                </a:rPr>
                <a:t>State Units on Aging (56)</a:t>
              </a:r>
            </a:p>
          </p:txBody>
        </p:sp>
        <p:sp>
          <p:nvSpPr>
            <p:cNvPr id="32" name="Text Box 72">
              <a:extLst>
                <a:ext uri="{FF2B5EF4-FFF2-40B4-BE49-F238E27FC236}">
                  <a16:creationId xmlns:a16="http://schemas.microsoft.com/office/drawing/2014/main" id="{54DE0431-7F90-88B8-3948-C884DA53FD8C}"/>
                </a:ext>
              </a:extLst>
            </p:cNvPr>
            <p:cNvSpPr txBox="1">
              <a:spLocks noChangeArrowheads="1"/>
            </p:cNvSpPr>
            <p:nvPr/>
          </p:nvSpPr>
          <p:spPr bwMode="auto">
            <a:xfrm>
              <a:off x="3116263" y="3854451"/>
              <a:ext cx="5118100" cy="430887"/>
            </a:xfrm>
            <a:prstGeom prst="rect">
              <a:avLst/>
            </a:prstGeom>
            <a:solidFill>
              <a:srgbClr val="A64826"/>
            </a:solidFill>
            <a:ln w="12700">
              <a:solidFill>
                <a:srgbClr val="3C5973"/>
              </a:solidFill>
              <a:miter lim="800000"/>
              <a:headEnd type="none" w="sm" len="sm"/>
              <a:tailEnd type="none" w="sm" len="sm"/>
            </a:ln>
            <a:effectLst>
              <a:prstShdw prst="shdw13" dist="53882" dir="13500000">
                <a:schemeClr val="bg2"/>
              </a:prstShdw>
            </a:effectLst>
          </p:spPr>
          <p:txBody>
            <a:bodyPr>
              <a:spAutoFit/>
            </a:bodyPr>
            <a:lstStyle/>
            <a:p>
              <a:pPr algn="ctr">
                <a:spcBef>
                  <a:spcPct val="50000"/>
                </a:spcBef>
                <a:defRPr/>
              </a:pPr>
              <a:r>
                <a:rPr lang="en-US" sz="1500" dirty="0">
                  <a:solidFill>
                    <a:schemeClr val="bg1"/>
                  </a:solidFill>
                  <a:latin typeface="Lato" panose="020F0502020204030203" pitchFamily="34" charset="0"/>
                </a:rPr>
                <a:t>Area Agencies on Aging (618)</a:t>
              </a:r>
            </a:p>
          </p:txBody>
        </p:sp>
        <p:sp>
          <p:nvSpPr>
            <p:cNvPr id="33" name="Line 73">
              <a:extLst>
                <a:ext uri="{FF2B5EF4-FFF2-40B4-BE49-F238E27FC236}">
                  <a16:creationId xmlns:a16="http://schemas.microsoft.com/office/drawing/2014/main" id="{861C7B7E-07EF-CB53-B34E-BFAE53BD9C3C}"/>
                </a:ext>
              </a:extLst>
            </p:cNvPr>
            <p:cNvSpPr>
              <a:spLocks noChangeShapeType="1"/>
            </p:cNvSpPr>
            <p:nvPr/>
          </p:nvSpPr>
          <p:spPr bwMode="auto">
            <a:xfrm>
              <a:off x="5675313" y="1274763"/>
              <a:ext cx="0" cy="0"/>
            </a:xfrm>
            <a:prstGeom prst="line">
              <a:avLst/>
            </a:prstGeom>
            <a:noFill/>
            <a:ln w="12700">
              <a:solidFill>
                <a:srgbClr val="3C5973"/>
              </a:solidFill>
              <a:round/>
              <a:headEnd type="none" w="sm" len="sm"/>
              <a:tailEnd type="none" w="sm" len="sm"/>
            </a:ln>
          </p:spPr>
          <p:txBody>
            <a:bodyPr wrap="none" anchor="ctr"/>
            <a:lstStyle/>
            <a:p>
              <a:pPr eaLnBrk="1" hangingPunct="1">
                <a:defRPr/>
              </a:pPr>
              <a:endParaRPr lang="en-US" sz="1500" dirty="0"/>
            </a:p>
          </p:txBody>
        </p:sp>
        <p:sp>
          <p:nvSpPr>
            <p:cNvPr id="34" name="Text Box 74">
              <a:extLst>
                <a:ext uri="{FF2B5EF4-FFF2-40B4-BE49-F238E27FC236}">
                  <a16:creationId xmlns:a16="http://schemas.microsoft.com/office/drawing/2014/main" id="{0B22535D-1F99-F7C9-D96E-B796E8953DC7}"/>
                </a:ext>
              </a:extLst>
            </p:cNvPr>
            <p:cNvSpPr txBox="1">
              <a:spLocks noChangeArrowheads="1"/>
            </p:cNvSpPr>
            <p:nvPr/>
          </p:nvSpPr>
          <p:spPr bwMode="auto">
            <a:xfrm>
              <a:off x="2490788" y="4719639"/>
              <a:ext cx="6877050" cy="430887"/>
            </a:xfrm>
            <a:prstGeom prst="rect">
              <a:avLst/>
            </a:prstGeom>
            <a:solidFill>
              <a:srgbClr val="A64826"/>
            </a:solidFill>
            <a:ln w="12700">
              <a:solidFill>
                <a:srgbClr val="3C5973"/>
              </a:solidFill>
              <a:miter lim="800000"/>
              <a:headEnd type="none" w="sm" len="sm"/>
              <a:tailEnd type="none" w="sm" len="sm"/>
            </a:ln>
            <a:effectLst>
              <a:prstShdw prst="shdw13" dist="53882" dir="13500000">
                <a:schemeClr val="bg2"/>
              </a:prstShdw>
            </a:effectLst>
          </p:spPr>
          <p:txBody>
            <a:bodyPr>
              <a:spAutoFit/>
            </a:bodyPr>
            <a:lstStyle/>
            <a:p>
              <a:pPr algn="ctr">
                <a:spcBef>
                  <a:spcPct val="50000"/>
                </a:spcBef>
                <a:defRPr/>
              </a:pPr>
              <a:r>
                <a:rPr lang="en-US" sz="1500" dirty="0">
                  <a:solidFill>
                    <a:schemeClr val="bg1"/>
                  </a:solidFill>
                  <a:latin typeface="Lato" panose="020F0502020204030203" pitchFamily="34" charset="0"/>
                </a:rPr>
                <a:t>Local Service Provider Organizations </a:t>
              </a:r>
            </a:p>
          </p:txBody>
        </p:sp>
        <p:sp>
          <p:nvSpPr>
            <p:cNvPr id="35" name="Line 75">
              <a:extLst>
                <a:ext uri="{FF2B5EF4-FFF2-40B4-BE49-F238E27FC236}">
                  <a16:creationId xmlns:a16="http://schemas.microsoft.com/office/drawing/2014/main" id="{8FDCA2C2-8795-FE6C-6428-B422ADD19224}"/>
                </a:ext>
              </a:extLst>
            </p:cNvPr>
            <p:cNvSpPr>
              <a:spLocks noChangeShapeType="1"/>
            </p:cNvSpPr>
            <p:nvPr/>
          </p:nvSpPr>
          <p:spPr bwMode="auto">
            <a:xfrm>
              <a:off x="5675313" y="3405188"/>
              <a:ext cx="0" cy="449262"/>
            </a:xfrm>
            <a:prstGeom prst="line">
              <a:avLst/>
            </a:prstGeom>
            <a:noFill/>
            <a:ln w="57150">
              <a:solidFill>
                <a:srgbClr val="3C5973"/>
              </a:solidFill>
              <a:round/>
              <a:headEnd type="none" w="sm" len="sm"/>
              <a:tailEnd type="triangle" w="lg" len="sm"/>
            </a:ln>
          </p:spPr>
          <p:txBody>
            <a:bodyPr wrap="none" anchor="ctr"/>
            <a:lstStyle/>
            <a:p>
              <a:pPr eaLnBrk="1" hangingPunct="1">
                <a:defRPr/>
              </a:pPr>
              <a:endParaRPr lang="en-US" sz="1500" dirty="0"/>
            </a:p>
          </p:txBody>
        </p:sp>
        <p:sp>
          <p:nvSpPr>
            <p:cNvPr id="36" name="Line 76">
              <a:extLst>
                <a:ext uri="{FF2B5EF4-FFF2-40B4-BE49-F238E27FC236}">
                  <a16:creationId xmlns:a16="http://schemas.microsoft.com/office/drawing/2014/main" id="{7BEFF2D6-DD68-F916-ACE7-DBC88271A91A}"/>
                </a:ext>
              </a:extLst>
            </p:cNvPr>
            <p:cNvSpPr>
              <a:spLocks noChangeShapeType="1"/>
            </p:cNvSpPr>
            <p:nvPr/>
          </p:nvSpPr>
          <p:spPr bwMode="auto">
            <a:xfrm>
              <a:off x="5675313" y="4265614"/>
              <a:ext cx="0" cy="452437"/>
            </a:xfrm>
            <a:prstGeom prst="line">
              <a:avLst/>
            </a:prstGeom>
            <a:noFill/>
            <a:ln w="57150">
              <a:solidFill>
                <a:srgbClr val="3C5973"/>
              </a:solidFill>
              <a:round/>
              <a:headEnd type="none" w="sm" len="sm"/>
              <a:tailEnd type="triangle" w="lg" len="sm"/>
            </a:ln>
          </p:spPr>
          <p:txBody>
            <a:bodyPr wrap="none" anchor="ctr"/>
            <a:lstStyle/>
            <a:p>
              <a:pPr eaLnBrk="1" hangingPunct="1">
                <a:defRPr/>
              </a:pPr>
              <a:endParaRPr lang="en-US" sz="1500" dirty="0"/>
            </a:p>
          </p:txBody>
        </p:sp>
        <p:sp>
          <p:nvSpPr>
            <p:cNvPr id="37" name="Line 77">
              <a:extLst>
                <a:ext uri="{FF2B5EF4-FFF2-40B4-BE49-F238E27FC236}">
                  <a16:creationId xmlns:a16="http://schemas.microsoft.com/office/drawing/2014/main" id="{C9150673-132A-35D4-DB55-2CC1E5761DCB}"/>
                </a:ext>
              </a:extLst>
            </p:cNvPr>
            <p:cNvSpPr>
              <a:spLocks noChangeShapeType="1"/>
            </p:cNvSpPr>
            <p:nvPr/>
          </p:nvSpPr>
          <p:spPr bwMode="auto">
            <a:xfrm>
              <a:off x="5675313" y="2719389"/>
              <a:ext cx="0" cy="249237"/>
            </a:xfrm>
            <a:prstGeom prst="line">
              <a:avLst/>
            </a:prstGeom>
            <a:noFill/>
            <a:ln w="57150">
              <a:solidFill>
                <a:srgbClr val="3C5973"/>
              </a:solidFill>
              <a:round/>
              <a:headEnd type="none" w="sm" len="sm"/>
              <a:tailEnd type="triangle" w="lg" len="sm"/>
            </a:ln>
          </p:spPr>
          <p:txBody>
            <a:bodyPr wrap="none" anchor="ctr"/>
            <a:lstStyle/>
            <a:p>
              <a:pPr eaLnBrk="1" hangingPunct="1">
                <a:defRPr/>
              </a:pPr>
              <a:endParaRPr lang="en-US" sz="1500" dirty="0"/>
            </a:p>
          </p:txBody>
        </p:sp>
        <p:sp>
          <p:nvSpPr>
            <p:cNvPr id="38" name="Line 78">
              <a:extLst>
                <a:ext uri="{FF2B5EF4-FFF2-40B4-BE49-F238E27FC236}">
                  <a16:creationId xmlns:a16="http://schemas.microsoft.com/office/drawing/2014/main" id="{FB259FD9-99B6-D712-DFCC-6FAD4C486353}"/>
                </a:ext>
              </a:extLst>
            </p:cNvPr>
            <p:cNvSpPr>
              <a:spLocks noChangeShapeType="1"/>
            </p:cNvSpPr>
            <p:nvPr/>
          </p:nvSpPr>
          <p:spPr bwMode="auto">
            <a:xfrm>
              <a:off x="5675313" y="1704975"/>
              <a:ext cx="0" cy="312738"/>
            </a:xfrm>
            <a:prstGeom prst="line">
              <a:avLst/>
            </a:prstGeom>
            <a:noFill/>
            <a:ln w="57150">
              <a:solidFill>
                <a:srgbClr val="3C5973"/>
              </a:solidFill>
              <a:round/>
              <a:headEnd type="none" w="sm" len="sm"/>
              <a:tailEnd type="triangle" w="lg" len="sm"/>
            </a:ln>
          </p:spPr>
          <p:txBody>
            <a:bodyPr wrap="none" anchor="ctr"/>
            <a:lstStyle/>
            <a:p>
              <a:pPr eaLnBrk="1" hangingPunct="1">
                <a:defRPr/>
              </a:pPr>
              <a:endParaRPr lang="en-US" sz="1500" dirty="0"/>
            </a:p>
          </p:txBody>
        </p:sp>
        <p:sp>
          <p:nvSpPr>
            <p:cNvPr id="39" name="Line 79">
              <a:extLst>
                <a:ext uri="{FF2B5EF4-FFF2-40B4-BE49-F238E27FC236}">
                  <a16:creationId xmlns:a16="http://schemas.microsoft.com/office/drawing/2014/main" id="{ED7DD51D-A1E5-A25C-43AD-4FAFF09316D7}"/>
                </a:ext>
              </a:extLst>
            </p:cNvPr>
            <p:cNvSpPr>
              <a:spLocks noChangeShapeType="1"/>
            </p:cNvSpPr>
            <p:nvPr/>
          </p:nvSpPr>
          <p:spPr bwMode="auto">
            <a:xfrm>
              <a:off x="5675313" y="5957888"/>
              <a:ext cx="0" cy="0"/>
            </a:xfrm>
            <a:prstGeom prst="line">
              <a:avLst/>
            </a:prstGeom>
            <a:noFill/>
            <a:ln w="12700">
              <a:solidFill>
                <a:srgbClr val="3C5973"/>
              </a:solidFill>
              <a:round/>
              <a:headEnd type="none" w="sm" len="sm"/>
              <a:tailEnd type="none" w="sm" len="sm"/>
            </a:ln>
          </p:spPr>
          <p:txBody>
            <a:bodyPr wrap="none" anchor="ctr"/>
            <a:lstStyle/>
            <a:p>
              <a:pPr eaLnBrk="1" hangingPunct="1">
                <a:defRPr/>
              </a:pPr>
              <a:endParaRPr lang="en-US" sz="1500" dirty="0"/>
            </a:p>
          </p:txBody>
        </p:sp>
        <p:grpSp>
          <p:nvGrpSpPr>
            <p:cNvPr id="40" name="Group 39">
              <a:extLst>
                <a:ext uri="{FF2B5EF4-FFF2-40B4-BE49-F238E27FC236}">
                  <a16:creationId xmlns:a16="http://schemas.microsoft.com/office/drawing/2014/main" id="{3AFB1051-5E79-6B1A-DC36-D17D8777D647}"/>
                </a:ext>
              </a:extLst>
            </p:cNvPr>
            <p:cNvGrpSpPr>
              <a:grpSpLocks/>
            </p:cNvGrpSpPr>
            <p:nvPr/>
          </p:nvGrpSpPr>
          <p:grpSpPr bwMode="auto">
            <a:xfrm>
              <a:off x="2593976" y="5734048"/>
              <a:ext cx="6570663" cy="430886"/>
              <a:chOff x="874713" y="6148388"/>
              <a:chExt cx="6553200" cy="429222"/>
            </a:xfrm>
          </p:grpSpPr>
          <p:sp>
            <p:nvSpPr>
              <p:cNvPr id="49" name="Text Box 80">
                <a:extLst>
                  <a:ext uri="{FF2B5EF4-FFF2-40B4-BE49-F238E27FC236}">
                    <a16:creationId xmlns:a16="http://schemas.microsoft.com/office/drawing/2014/main" id="{F6E1D52D-268A-E0C2-7026-9DC8F1CF6EAA}"/>
                  </a:ext>
                </a:extLst>
              </p:cNvPr>
              <p:cNvSpPr txBox="1">
                <a:spLocks noChangeArrowheads="1"/>
              </p:cNvSpPr>
              <p:nvPr/>
            </p:nvSpPr>
            <p:spPr bwMode="auto">
              <a:xfrm>
                <a:off x="874713" y="6148388"/>
                <a:ext cx="1904687" cy="429222"/>
              </a:xfrm>
              <a:prstGeom prst="rect">
                <a:avLst/>
              </a:prstGeom>
              <a:solidFill>
                <a:srgbClr val="A64826"/>
              </a:solidFill>
              <a:ln w="12700">
                <a:solidFill>
                  <a:srgbClr val="3C5973"/>
                </a:solidFill>
                <a:miter lim="800000"/>
                <a:headEnd type="none" w="sm" len="sm"/>
                <a:tailEnd type="none" w="sm" len="sm"/>
              </a:ln>
            </p:spPr>
            <p:txBody>
              <a:bodyPr>
                <a:spAutoFit/>
              </a:bodyPr>
              <a:lstStyle/>
              <a:p>
                <a:pPr algn="ctr">
                  <a:spcBef>
                    <a:spcPct val="50000"/>
                  </a:spcBef>
                  <a:defRPr/>
                </a:pPr>
                <a:r>
                  <a:rPr lang="en-US" sz="1500" dirty="0">
                    <a:solidFill>
                      <a:schemeClr val="bg1"/>
                    </a:solidFill>
                    <a:latin typeface="Lato" panose="020F0502020204030203" pitchFamily="34" charset="0"/>
                  </a:rPr>
                  <a:t>CONSUMERS</a:t>
                </a:r>
              </a:p>
            </p:txBody>
          </p:sp>
          <p:sp>
            <p:nvSpPr>
              <p:cNvPr id="50" name="Text Box 81">
                <a:extLst>
                  <a:ext uri="{FF2B5EF4-FFF2-40B4-BE49-F238E27FC236}">
                    <a16:creationId xmlns:a16="http://schemas.microsoft.com/office/drawing/2014/main" id="{93803463-4446-C246-C859-87457117BB6E}"/>
                  </a:ext>
                </a:extLst>
              </p:cNvPr>
              <p:cNvSpPr txBox="1">
                <a:spLocks noChangeArrowheads="1"/>
              </p:cNvSpPr>
              <p:nvPr/>
            </p:nvSpPr>
            <p:spPr bwMode="auto">
              <a:xfrm>
                <a:off x="3160971" y="6148388"/>
                <a:ext cx="2056682" cy="429222"/>
              </a:xfrm>
              <a:prstGeom prst="rect">
                <a:avLst/>
              </a:prstGeom>
              <a:solidFill>
                <a:srgbClr val="A64826"/>
              </a:solidFill>
              <a:ln w="12700">
                <a:solidFill>
                  <a:srgbClr val="3C5973"/>
                </a:solidFill>
                <a:miter lim="800000"/>
                <a:headEnd type="none" w="sm" len="sm"/>
                <a:tailEnd type="none" w="sm" len="sm"/>
              </a:ln>
            </p:spPr>
            <p:txBody>
              <a:bodyPr>
                <a:spAutoFit/>
              </a:bodyPr>
              <a:lstStyle/>
              <a:p>
                <a:pPr algn="ctr">
                  <a:spcBef>
                    <a:spcPct val="50000"/>
                  </a:spcBef>
                  <a:defRPr/>
                </a:pPr>
                <a:r>
                  <a:rPr lang="en-US" sz="1500" dirty="0">
                    <a:solidFill>
                      <a:schemeClr val="bg1"/>
                    </a:solidFill>
                    <a:latin typeface="Lato" panose="020F0502020204030203" pitchFamily="34" charset="0"/>
                  </a:rPr>
                  <a:t>CONSUMERS</a:t>
                </a:r>
              </a:p>
            </p:txBody>
          </p:sp>
          <p:sp>
            <p:nvSpPr>
              <p:cNvPr id="51" name="Text Box 82">
                <a:extLst>
                  <a:ext uri="{FF2B5EF4-FFF2-40B4-BE49-F238E27FC236}">
                    <a16:creationId xmlns:a16="http://schemas.microsoft.com/office/drawing/2014/main" id="{7E6C592B-A304-FECB-6F88-FC6ACF4A1000}"/>
                  </a:ext>
                </a:extLst>
              </p:cNvPr>
              <p:cNvSpPr txBox="1">
                <a:spLocks noChangeArrowheads="1"/>
              </p:cNvSpPr>
              <p:nvPr/>
            </p:nvSpPr>
            <p:spPr bwMode="auto">
              <a:xfrm>
                <a:off x="5523226" y="6148388"/>
                <a:ext cx="1904687" cy="429222"/>
              </a:xfrm>
              <a:prstGeom prst="rect">
                <a:avLst/>
              </a:prstGeom>
              <a:solidFill>
                <a:srgbClr val="A64826"/>
              </a:solidFill>
              <a:ln w="12700">
                <a:solidFill>
                  <a:srgbClr val="3C5973"/>
                </a:solidFill>
                <a:miter lim="800000"/>
                <a:headEnd type="none" w="sm" len="sm"/>
                <a:tailEnd type="none" w="sm" len="sm"/>
              </a:ln>
            </p:spPr>
            <p:txBody>
              <a:bodyPr>
                <a:spAutoFit/>
              </a:bodyPr>
              <a:lstStyle/>
              <a:p>
                <a:pPr algn="ctr">
                  <a:spcBef>
                    <a:spcPct val="50000"/>
                  </a:spcBef>
                  <a:defRPr/>
                </a:pPr>
                <a:r>
                  <a:rPr lang="en-US" sz="1500" dirty="0">
                    <a:solidFill>
                      <a:schemeClr val="bg1"/>
                    </a:solidFill>
                    <a:latin typeface="Lato" panose="020F0502020204030203" pitchFamily="34" charset="0"/>
                  </a:rPr>
                  <a:t>CONSUMERS</a:t>
                </a:r>
              </a:p>
            </p:txBody>
          </p:sp>
        </p:grpSp>
        <p:grpSp>
          <p:nvGrpSpPr>
            <p:cNvPr id="41" name="Group 40">
              <a:extLst>
                <a:ext uri="{FF2B5EF4-FFF2-40B4-BE49-F238E27FC236}">
                  <a16:creationId xmlns:a16="http://schemas.microsoft.com/office/drawing/2014/main" id="{45C59D49-22C7-2EAD-20C8-0BA8FB7CC810}"/>
                </a:ext>
              </a:extLst>
            </p:cNvPr>
            <p:cNvGrpSpPr>
              <a:grpSpLocks/>
            </p:cNvGrpSpPr>
            <p:nvPr/>
          </p:nvGrpSpPr>
          <p:grpSpPr bwMode="auto">
            <a:xfrm>
              <a:off x="4157663" y="5126038"/>
              <a:ext cx="3751262" cy="595312"/>
              <a:chOff x="2633663" y="5041900"/>
              <a:chExt cx="3751262" cy="595313"/>
            </a:xfrm>
          </p:grpSpPr>
          <p:sp>
            <p:nvSpPr>
              <p:cNvPr id="46" name="AutoShape 67">
                <a:extLst>
                  <a:ext uri="{FF2B5EF4-FFF2-40B4-BE49-F238E27FC236}">
                    <a16:creationId xmlns:a16="http://schemas.microsoft.com/office/drawing/2014/main" id="{6944AAC5-68AD-EA46-C0D7-48A114F1A3F6}"/>
                  </a:ext>
                </a:extLst>
              </p:cNvPr>
              <p:cNvSpPr>
                <a:spLocks noChangeArrowheads="1"/>
              </p:cNvSpPr>
              <p:nvPr/>
            </p:nvSpPr>
            <p:spPr bwMode="auto">
              <a:xfrm rot="4195534">
                <a:off x="3415507" y="4452144"/>
                <a:ext cx="293688" cy="1857375"/>
              </a:xfrm>
              <a:prstGeom prst="downArrow">
                <a:avLst>
                  <a:gd name="adj1" fmla="val 50000"/>
                  <a:gd name="adj2" fmla="val 98529"/>
                </a:avLst>
              </a:prstGeom>
              <a:solidFill>
                <a:srgbClr val="FFF9E7"/>
              </a:solidFill>
              <a:ln w="12700">
                <a:solidFill>
                  <a:srgbClr val="3C5973"/>
                </a:solidFill>
                <a:miter lim="800000"/>
                <a:headEnd type="none" w="sm" len="sm"/>
                <a:tailEnd type="none" w="sm" len="sm"/>
              </a:ln>
            </p:spPr>
            <p:txBody>
              <a:bodyPr wrap="none" anchor="ctr"/>
              <a:lstStyle/>
              <a:p>
                <a:pPr>
                  <a:defRPr/>
                </a:pPr>
                <a:endParaRPr lang="en-US" sz="1500" dirty="0">
                  <a:solidFill>
                    <a:srgbClr val="3333FF"/>
                  </a:solidFill>
                </a:endParaRPr>
              </a:p>
            </p:txBody>
          </p:sp>
          <p:sp>
            <p:nvSpPr>
              <p:cNvPr id="47" name="AutoShape 68">
                <a:extLst>
                  <a:ext uri="{FF2B5EF4-FFF2-40B4-BE49-F238E27FC236}">
                    <a16:creationId xmlns:a16="http://schemas.microsoft.com/office/drawing/2014/main" id="{F4E953F8-7B64-C021-4BE0-6B636F85FCD8}"/>
                  </a:ext>
                </a:extLst>
              </p:cNvPr>
              <p:cNvSpPr>
                <a:spLocks noChangeArrowheads="1"/>
              </p:cNvSpPr>
              <p:nvPr/>
            </p:nvSpPr>
            <p:spPr bwMode="auto">
              <a:xfrm rot="17085561">
                <a:off x="5219700" y="4340226"/>
                <a:ext cx="288925" cy="2041525"/>
              </a:xfrm>
              <a:prstGeom prst="downArrow">
                <a:avLst>
                  <a:gd name="adj1" fmla="val 50000"/>
                  <a:gd name="adj2" fmla="val 87936"/>
                </a:avLst>
              </a:prstGeom>
              <a:solidFill>
                <a:srgbClr val="FFF9E7"/>
              </a:solidFill>
              <a:ln w="12700">
                <a:solidFill>
                  <a:srgbClr val="3C5973"/>
                </a:solidFill>
                <a:miter lim="800000"/>
                <a:headEnd type="none" w="sm" len="sm"/>
                <a:tailEnd type="none" w="sm" len="sm"/>
              </a:ln>
            </p:spPr>
            <p:txBody>
              <a:bodyPr wrap="none" anchor="ctr"/>
              <a:lstStyle/>
              <a:p>
                <a:pPr>
                  <a:defRPr/>
                </a:pPr>
                <a:endParaRPr lang="en-US" sz="1500" dirty="0">
                  <a:solidFill>
                    <a:srgbClr val="3333FF"/>
                  </a:solidFill>
                </a:endParaRPr>
              </a:p>
            </p:txBody>
          </p:sp>
          <p:sp>
            <p:nvSpPr>
              <p:cNvPr id="48" name="AutoShape 83">
                <a:extLst>
                  <a:ext uri="{FF2B5EF4-FFF2-40B4-BE49-F238E27FC236}">
                    <a16:creationId xmlns:a16="http://schemas.microsoft.com/office/drawing/2014/main" id="{FBB2FF18-F8C8-5F00-5854-BBA753DF1B40}"/>
                  </a:ext>
                </a:extLst>
              </p:cNvPr>
              <p:cNvSpPr>
                <a:spLocks noChangeArrowheads="1"/>
              </p:cNvSpPr>
              <p:nvPr/>
            </p:nvSpPr>
            <p:spPr bwMode="auto">
              <a:xfrm>
                <a:off x="4175125" y="5041900"/>
                <a:ext cx="325438" cy="595313"/>
              </a:xfrm>
              <a:prstGeom prst="downArrow">
                <a:avLst>
                  <a:gd name="adj1" fmla="val 50000"/>
                  <a:gd name="adj2" fmla="val 34044"/>
                </a:avLst>
              </a:prstGeom>
              <a:solidFill>
                <a:srgbClr val="FFF9E7"/>
              </a:solidFill>
              <a:ln w="12700">
                <a:solidFill>
                  <a:srgbClr val="3C5973"/>
                </a:solidFill>
                <a:miter lim="800000"/>
                <a:headEnd type="none" w="sm" len="sm"/>
                <a:tailEnd type="none" w="sm" len="sm"/>
              </a:ln>
            </p:spPr>
            <p:txBody>
              <a:bodyPr wrap="none" anchor="ctr"/>
              <a:lstStyle/>
              <a:p>
                <a:pPr>
                  <a:defRPr/>
                </a:pPr>
                <a:endParaRPr lang="en-US" sz="1500" dirty="0">
                  <a:solidFill>
                    <a:srgbClr val="3333FF"/>
                  </a:solidFill>
                </a:endParaRPr>
              </a:p>
            </p:txBody>
          </p:sp>
        </p:grpSp>
        <p:sp>
          <p:nvSpPr>
            <p:cNvPr id="42" name="Line 84">
              <a:extLst>
                <a:ext uri="{FF2B5EF4-FFF2-40B4-BE49-F238E27FC236}">
                  <a16:creationId xmlns:a16="http://schemas.microsoft.com/office/drawing/2014/main" id="{596A58E5-5641-9724-61C6-79C78F620961}"/>
                </a:ext>
              </a:extLst>
            </p:cNvPr>
            <p:cNvSpPr>
              <a:spLocks noChangeShapeType="1"/>
            </p:cNvSpPr>
            <p:nvPr/>
          </p:nvSpPr>
          <p:spPr bwMode="auto">
            <a:xfrm flipV="1">
              <a:off x="8062913" y="2203450"/>
              <a:ext cx="1249362" cy="1588"/>
            </a:xfrm>
            <a:prstGeom prst="line">
              <a:avLst/>
            </a:prstGeom>
            <a:noFill/>
            <a:ln w="76200">
              <a:solidFill>
                <a:srgbClr val="3C5973"/>
              </a:solidFill>
              <a:round/>
              <a:headEnd type="none" w="sm" len="sm"/>
              <a:tailEnd type="none" w="sm" len="sm"/>
            </a:ln>
          </p:spPr>
          <p:txBody>
            <a:bodyPr wrap="none" anchor="ctr"/>
            <a:lstStyle/>
            <a:p>
              <a:pPr eaLnBrk="1" hangingPunct="1">
                <a:defRPr/>
              </a:pPr>
              <a:endParaRPr lang="en-US" sz="1500" dirty="0"/>
            </a:p>
          </p:txBody>
        </p:sp>
        <p:sp>
          <p:nvSpPr>
            <p:cNvPr id="43" name="Text Box 86">
              <a:extLst>
                <a:ext uri="{FF2B5EF4-FFF2-40B4-BE49-F238E27FC236}">
                  <a16:creationId xmlns:a16="http://schemas.microsoft.com/office/drawing/2014/main" id="{FF134944-5644-930A-9680-4A354B2387B0}"/>
                </a:ext>
              </a:extLst>
            </p:cNvPr>
            <p:cNvSpPr txBox="1">
              <a:spLocks noChangeArrowheads="1"/>
            </p:cNvSpPr>
            <p:nvPr/>
          </p:nvSpPr>
          <p:spPr bwMode="auto">
            <a:xfrm>
              <a:off x="8428038" y="2701925"/>
              <a:ext cx="1649412" cy="1200328"/>
            </a:xfrm>
            <a:prstGeom prst="rect">
              <a:avLst/>
            </a:prstGeom>
            <a:solidFill>
              <a:srgbClr val="A64826"/>
            </a:solidFill>
            <a:ln w="12700">
              <a:solidFill>
                <a:srgbClr val="3C5973"/>
              </a:solidFill>
              <a:miter lim="800000"/>
              <a:headEnd type="none" w="sm" len="sm"/>
              <a:tailEnd type="none" w="sm" len="sm"/>
            </a:ln>
            <a:effectLst>
              <a:prstShdw prst="shdw13" dist="53882" dir="13500000">
                <a:srgbClr val="808080"/>
              </a:prstShdw>
            </a:effectLst>
          </p:spPr>
          <p:txBody>
            <a:bodyPr>
              <a:spAutoFit/>
            </a:bodyPr>
            <a:lstStyle/>
            <a:p>
              <a:pPr algn="ctr">
                <a:spcBef>
                  <a:spcPct val="50000"/>
                </a:spcBef>
                <a:defRPr/>
              </a:pPr>
              <a:r>
                <a:rPr lang="en-US" sz="1500" dirty="0">
                  <a:solidFill>
                    <a:schemeClr val="bg1"/>
                  </a:solidFill>
                  <a:latin typeface="Lato" panose="020F0502020204030203" pitchFamily="34" charset="0"/>
                </a:rPr>
                <a:t>Tribal Grantees</a:t>
              </a:r>
            </a:p>
            <a:p>
              <a:pPr algn="ctr">
                <a:spcBef>
                  <a:spcPct val="50000"/>
                </a:spcBef>
                <a:defRPr/>
              </a:pPr>
              <a:r>
                <a:rPr lang="en-US" sz="1500" dirty="0">
                  <a:solidFill>
                    <a:schemeClr val="bg1"/>
                  </a:solidFill>
                  <a:latin typeface="Lato" panose="020F0502020204030203" pitchFamily="34" charset="0"/>
                </a:rPr>
                <a:t>(282)</a:t>
              </a:r>
            </a:p>
          </p:txBody>
        </p:sp>
        <p:sp>
          <p:nvSpPr>
            <p:cNvPr id="44" name="Line 87">
              <a:extLst>
                <a:ext uri="{FF2B5EF4-FFF2-40B4-BE49-F238E27FC236}">
                  <a16:creationId xmlns:a16="http://schemas.microsoft.com/office/drawing/2014/main" id="{CA7CFAE3-3CE0-43DA-BE6F-50F7F7BEDE45}"/>
                </a:ext>
              </a:extLst>
            </p:cNvPr>
            <p:cNvSpPr>
              <a:spLocks noChangeShapeType="1"/>
            </p:cNvSpPr>
            <p:nvPr/>
          </p:nvSpPr>
          <p:spPr bwMode="auto">
            <a:xfrm flipH="1">
              <a:off x="9148763" y="3767138"/>
              <a:ext cx="0" cy="950912"/>
            </a:xfrm>
            <a:prstGeom prst="line">
              <a:avLst/>
            </a:prstGeom>
            <a:noFill/>
            <a:ln w="57150">
              <a:solidFill>
                <a:srgbClr val="3C5973"/>
              </a:solidFill>
              <a:round/>
              <a:headEnd type="none" w="sm" len="sm"/>
              <a:tailEnd type="triangle" w="lg" len="sm"/>
            </a:ln>
          </p:spPr>
          <p:txBody>
            <a:bodyPr wrap="none" anchor="ctr"/>
            <a:lstStyle/>
            <a:p>
              <a:pPr eaLnBrk="1" hangingPunct="1">
                <a:defRPr/>
              </a:pPr>
              <a:endParaRPr lang="en-US" sz="1500" dirty="0"/>
            </a:p>
          </p:txBody>
        </p:sp>
        <p:sp>
          <p:nvSpPr>
            <p:cNvPr id="45" name="Line 85">
              <a:extLst>
                <a:ext uri="{FF2B5EF4-FFF2-40B4-BE49-F238E27FC236}">
                  <a16:creationId xmlns:a16="http://schemas.microsoft.com/office/drawing/2014/main" id="{BB22A1F7-DF24-3138-906F-2869F60D7299}"/>
                </a:ext>
              </a:extLst>
            </p:cNvPr>
            <p:cNvSpPr>
              <a:spLocks noChangeShapeType="1"/>
            </p:cNvSpPr>
            <p:nvPr/>
          </p:nvSpPr>
          <p:spPr bwMode="auto">
            <a:xfrm flipH="1">
              <a:off x="9299575" y="2205039"/>
              <a:ext cx="0" cy="496887"/>
            </a:xfrm>
            <a:prstGeom prst="line">
              <a:avLst/>
            </a:prstGeom>
            <a:noFill/>
            <a:ln w="57150">
              <a:solidFill>
                <a:srgbClr val="3C5973"/>
              </a:solidFill>
              <a:round/>
              <a:headEnd type="none" w="sm" len="sm"/>
              <a:tailEnd type="triangle" w="lg" len="sm"/>
            </a:ln>
          </p:spPr>
          <p:txBody>
            <a:bodyPr wrap="none" anchor="ctr"/>
            <a:lstStyle/>
            <a:p>
              <a:pPr eaLnBrk="1" hangingPunct="1">
                <a:defRPr/>
              </a:pPr>
              <a:endParaRPr lang="en-US" sz="1500" dirty="0"/>
            </a:p>
          </p:txBody>
        </p:sp>
      </p:grpSp>
    </p:spTree>
    <p:extLst>
      <p:ext uri="{BB962C8B-B14F-4D97-AF65-F5344CB8AC3E}">
        <p14:creationId xmlns:p14="http://schemas.microsoft.com/office/powerpoint/2010/main" val="31824767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B84A3A-9027-4B4F-BF00-F95BE76E68CB}"/>
              </a:ext>
            </a:extLst>
          </p:cNvPr>
          <p:cNvSpPr>
            <a:spLocks noGrp="1"/>
          </p:cNvSpPr>
          <p:nvPr>
            <p:ph type="title"/>
          </p:nvPr>
        </p:nvSpPr>
        <p:spPr/>
        <p:txBody>
          <a:bodyPr/>
          <a:lstStyle/>
          <a:p>
            <a:pPr eaLnBrk="1" hangingPunct="1">
              <a:spcBef>
                <a:spcPct val="0"/>
              </a:spcBef>
            </a:pPr>
            <a:r>
              <a:rPr kumimoji="0" lang="en-US" altLang="en-US" sz="3600" dirty="0">
                <a:solidFill>
                  <a:srgbClr val="3C5973"/>
                </a:solidFill>
              </a:rPr>
              <a:t>Older Americans Act (OAA)</a:t>
            </a:r>
          </a:p>
        </p:txBody>
      </p:sp>
      <p:sp>
        <p:nvSpPr>
          <p:cNvPr id="3" name="TextBox 2">
            <a:extLst>
              <a:ext uri="{FF2B5EF4-FFF2-40B4-BE49-F238E27FC236}">
                <a16:creationId xmlns:a16="http://schemas.microsoft.com/office/drawing/2014/main" id="{4DA864EA-8752-6A6B-B6EC-6E67A3240DED}"/>
              </a:ext>
            </a:extLst>
          </p:cNvPr>
          <p:cNvSpPr txBox="1"/>
          <p:nvPr/>
        </p:nvSpPr>
        <p:spPr>
          <a:xfrm>
            <a:off x="838199" y="1323622"/>
            <a:ext cx="4331617" cy="369332"/>
          </a:xfrm>
          <a:prstGeom prst="rect">
            <a:avLst/>
          </a:prstGeom>
          <a:noFill/>
        </p:spPr>
        <p:txBody>
          <a:bodyPr wrap="square">
            <a:spAutoFit/>
          </a:bodyPr>
          <a:lstStyle/>
          <a:p>
            <a:pPr algn="ctr" eaLnBrk="1" hangingPunct="1">
              <a:spcBef>
                <a:spcPct val="50000"/>
              </a:spcBef>
              <a:defRPr/>
            </a:pPr>
            <a:r>
              <a:rPr kumimoji="0" lang="en-US" sz="1800" dirty="0">
                <a:solidFill>
                  <a:srgbClr val="3C5973"/>
                </a:solidFill>
                <a:latin typeface="Lato" panose="020F0502020204030203" pitchFamily="34" charset="0"/>
              </a:rPr>
              <a:t>Title III</a:t>
            </a:r>
            <a:r>
              <a:rPr kumimoji="0" lang="en-US" sz="1800" b="0" dirty="0">
                <a:solidFill>
                  <a:srgbClr val="3C5973"/>
                </a:solidFill>
                <a:latin typeface="Lato" panose="020F0502020204030203" pitchFamily="34" charset="0"/>
              </a:rPr>
              <a:t>:  State and Community Programs</a:t>
            </a:r>
          </a:p>
        </p:txBody>
      </p:sp>
      <p:sp>
        <p:nvSpPr>
          <p:cNvPr id="6" name="TextBox 5">
            <a:extLst>
              <a:ext uri="{FF2B5EF4-FFF2-40B4-BE49-F238E27FC236}">
                <a16:creationId xmlns:a16="http://schemas.microsoft.com/office/drawing/2014/main" id="{1C18F448-05B7-5383-509F-5169D9D99227}"/>
              </a:ext>
            </a:extLst>
          </p:cNvPr>
          <p:cNvSpPr txBox="1"/>
          <p:nvPr/>
        </p:nvSpPr>
        <p:spPr>
          <a:xfrm>
            <a:off x="923044" y="1692954"/>
            <a:ext cx="6099142" cy="4355038"/>
          </a:xfrm>
          <a:prstGeom prst="rect">
            <a:avLst/>
          </a:prstGeom>
          <a:noFill/>
        </p:spPr>
        <p:txBody>
          <a:bodyPr wrap="square">
            <a:spAutoFit/>
          </a:bodyPr>
          <a:lstStyle/>
          <a:p>
            <a:pPr marL="0" indent="0" eaLnBrk="1" fontAlgn="auto" hangingPunct="1">
              <a:spcAft>
                <a:spcPts val="0"/>
              </a:spcAft>
              <a:buFontTx/>
              <a:buNone/>
              <a:defRPr/>
            </a:pPr>
            <a:r>
              <a:rPr kumimoji="0" lang="en-US" sz="1450" u="sng" dirty="0">
                <a:solidFill>
                  <a:srgbClr val="3C5973"/>
                </a:solidFill>
                <a:latin typeface="Lato" panose="020F0502020204030203" pitchFamily="34" charset="0"/>
              </a:rPr>
              <a:t>Part A</a:t>
            </a:r>
            <a:r>
              <a:rPr kumimoji="0" lang="en-US" sz="1450" dirty="0">
                <a:solidFill>
                  <a:srgbClr val="3C5973"/>
                </a:solidFill>
                <a:latin typeface="Lato" panose="020F0502020204030203" pitchFamily="34" charset="0"/>
              </a:rPr>
              <a:t>:</a:t>
            </a:r>
          </a:p>
          <a:p>
            <a:pPr marL="457200" lvl="1" indent="-223838" eaLnBrk="1" fontAlgn="auto" hangingPunct="1">
              <a:spcAft>
                <a:spcPts val="0"/>
              </a:spcAft>
              <a:buFontTx/>
              <a:buNone/>
              <a:defRPr/>
            </a:pPr>
            <a:r>
              <a:rPr kumimoji="0" lang="en-US" sz="1450" dirty="0">
                <a:solidFill>
                  <a:srgbClr val="3C5973"/>
                </a:solidFill>
                <a:latin typeface="Lato" panose="020F0502020204030203" pitchFamily="34" charset="0"/>
              </a:rPr>
              <a:t>Defines the Purpose</a:t>
            </a:r>
          </a:p>
          <a:p>
            <a:pPr marL="519112" lvl="1" indent="-285750" eaLnBrk="1" fontAlgn="auto" hangingPunct="1">
              <a:spcAft>
                <a:spcPts val="0"/>
              </a:spcAft>
              <a:buClr>
                <a:srgbClr val="A64826"/>
              </a:buClr>
              <a:buFont typeface="Wingdings" panose="05000000000000000000" pitchFamily="2" charset="2"/>
              <a:buChar char="§"/>
              <a:defRPr/>
            </a:pPr>
            <a:r>
              <a:rPr kumimoji="0" lang="en-US" sz="1450" b="0" dirty="0">
                <a:solidFill>
                  <a:srgbClr val="3C5973"/>
                </a:solidFill>
                <a:latin typeface="Lato" panose="020F0502020204030203" pitchFamily="34" charset="0"/>
              </a:rPr>
              <a:t>Maximize Independence and Dignity</a:t>
            </a:r>
          </a:p>
          <a:p>
            <a:pPr marL="519112" lvl="1" indent="-285750" eaLnBrk="1" fontAlgn="auto" hangingPunct="1">
              <a:spcAft>
                <a:spcPts val="0"/>
              </a:spcAft>
              <a:buClr>
                <a:srgbClr val="A64826"/>
              </a:buClr>
              <a:buFont typeface="Wingdings" panose="05000000000000000000" pitchFamily="2" charset="2"/>
              <a:buChar char="§"/>
              <a:defRPr/>
            </a:pPr>
            <a:r>
              <a:rPr kumimoji="0" lang="en-US" sz="1450" b="0" dirty="0">
                <a:solidFill>
                  <a:srgbClr val="3C5973"/>
                </a:solidFill>
                <a:latin typeface="Lato" panose="020F0502020204030203" pitchFamily="34" charset="0"/>
              </a:rPr>
              <a:t>Remove Individual and Social Barriers</a:t>
            </a:r>
          </a:p>
          <a:p>
            <a:pPr marL="519112" lvl="1" indent="-285750" eaLnBrk="1" fontAlgn="auto" hangingPunct="1">
              <a:spcAft>
                <a:spcPts val="0"/>
              </a:spcAft>
              <a:buClr>
                <a:srgbClr val="A64826"/>
              </a:buClr>
              <a:buFont typeface="Wingdings" panose="05000000000000000000" pitchFamily="2" charset="2"/>
              <a:buChar char="§"/>
              <a:defRPr/>
            </a:pPr>
            <a:r>
              <a:rPr kumimoji="0" lang="en-US" sz="1450" b="0" dirty="0">
                <a:solidFill>
                  <a:srgbClr val="3C5973"/>
                </a:solidFill>
                <a:latin typeface="Lato" panose="020F0502020204030203" pitchFamily="34" charset="0"/>
              </a:rPr>
              <a:t>Continuum of Care</a:t>
            </a:r>
          </a:p>
          <a:p>
            <a:pPr marL="519112" lvl="1" indent="-285750" eaLnBrk="1" fontAlgn="auto" hangingPunct="1">
              <a:spcAft>
                <a:spcPts val="0"/>
              </a:spcAft>
              <a:buClr>
                <a:srgbClr val="A64826"/>
              </a:buClr>
              <a:buFont typeface="Wingdings" panose="05000000000000000000" pitchFamily="2" charset="2"/>
              <a:buChar char="§"/>
              <a:defRPr/>
            </a:pPr>
            <a:r>
              <a:rPr kumimoji="0" lang="en-US" sz="1450" b="0" dirty="0">
                <a:solidFill>
                  <a:srgbClr val="3C5973"/>
                </a:solidFill>
                <a:latin typeface="Lato" panose="020F0502020204030203" pitchFamily="34" charset="0"/>
              </a:rPr>
              <a:t>Managed In-home and Community-Based Services</a:t>
            </a:r>
          </a:p>
          <a:p>
            <a:pPr marL="457200" lvl="1" indent="-223838" eaLnBrk="1" fontAlgn="auto" hangingPunct="1">
              <a:spcAft>
                <a:spcPts val="0"/>
              </a:spcAft>
              <a:buClr>
                <a:srgbClr val="A64826"/>
              </a:buClr>
              <a:buFont typeface="Wingdings" panose="05000000000000000000" pitchFamily="2" charset="2"/>
              <a:buChar char="§"/>
              <a:defRPr/>
            </a:pPr>
            <a:endParaRPr kumimoji="0" lang="en-US" sz="800" b="0" dirty="0">
              <a:solidFill>
                <a:srgbClr val="3C5973"/>
              </a:solidFill>
              <a:latin typeface="Lato" panose="020F0502020204030203" pitchFamily="34" charset="0"/>
            </a:endParaRPr>
          </a:p>
          <a:p>
            <a:pPr marL="519112" lvl="1" indent="-285750" eaLnBrk="1" fontAlgn="auto" hangingPunct="1">
              <a:spcAft>
                <a:spcPts val="0"/>
              </a:spcAft>
              <a:buClr>
                <a:srgbClr val="A64826"/>
              </a:buClr>
              <a:buFont typeface="Wingdings" panose="05000000000000000000" pitchFamily="2" charset="2"/>
              <a:buChar char="§"/>
              <a:defRPr/>
            </a:pPr>
            <a:r>
              <a:rPr kumimoji="0" lang="en-US" sz="1450" dirty="0">
                <a:solidFill>
                  <a:srgbClr val="3C5973"/>
                </a:solidFill>
                <a:latin typeface="Lato" panose="020F0502020204030203" pitchFamily="34" charset="0"/>
              </a:rPr>
              <a:t>State Units on Aging (SUAs)</a:t>
            </a:r>
          </a:p>
          <a:p>
            <a:pPr marL="519112" lvl="1" indent="-285750" eaLnBrk="1" fontAlgn="auto" hangingPunct="1">
              <a:spcAft>
                <a:spcPts val="0"/>
              </a:spcAft>
              <a:buClr>
                <a:srgbClr val="A64826"/>
              </a:buClr>
              <a:buFont typeface="Wingdings" panose="05000000000000000000" pitchFamily="2" charset="2"/>
              <a:buChar char="§"/>
              <a:defRPr/>
            </a:pPr>
            <a:r>
              <a:rPr kumimoji="0" lang="en-US" sz="1450" b="0" dirty="0">
                <a:solidFill>
                  <a:srgbClr val="3C5973"/>
                </a:solidFill>
                <a:latin typeface="Lato" panose="020F0502020204030203" pitchFamily="34" charset="0"/>
              </a:rPr>
              <a:t>Develop and Administer State Aging Plan</a:t>
            </a:r>
          </a:p>
          <a:p>
            <a:pPr marL="519112" lvl="1" indent="-285750" eaLnBrk="1" fontAlgn="auto" hangingPunct="1">
              <a:spcAft>
                <a:spcPts val="0"/>
              </a:spcAft>
              <a:buClr>
                <a:srgbClr val="A64826"/>
              </a:buClr>
              <a:buFont typeface="Wingdings" panose="05000000000000000000" pitchFamily="2" charset="2"/>
              <a:buChar char="§"/>
              <a:defRPr/>
            </a:pPr>
            <a:r>
              <a:rPr kumimoji="0" lang="en-US" sz="1450" b="0" dirty="0">
                <a:solidFill>
                  <a:srgbClr val="3C5973"/>
                </a:solidFill>
                <a:latin typeface="Lato" panose="020F0502020204030203" pitchFamily="34" charset="0"/>
              </a:rPr>
              <a:t>Advocate for Older Individuals</a:t>
            </a:r>
          </a:p>
          <a:p>
            <a:pPr marL="519112" lvl="1" indent="-285750" eaLnBrk="1" fontAlgn="auto" hangingPunct="1">
              <a:spcAft>
                <a:spcPts val="0"/>
              </a:spcAft>
              <a:buClr>
                <a:srgbClr val="A64826"/>
              </a:buClr>
              <a:buFont typeface="Wingdings" panose="05000000000000000000" pitchFamily="2" charset="2"/>
              <a:buChar char="§"/>
              <a:defRPr/>
            </a:pPr>
            <a:r>
              <a:rPr kumimoji="0" lang="en-US" sz="1450" b="0" dirty="0">
                <a:solidFill>
                  <a:srgbClr val="3C5973"/>
                </a:solidFill>
                <a:latin typeface="Lato" panose="020F0502020204030203" pitchFamily="34" charset="0"/>
              </a:rPr>
              <a:t>Designate Area Agencies on Aging (AAAs)</a:t>
            </a:r>
          </a:p>
          <a:p>
            <a:pPr marL="519112" lvl="1" indent="-285750" eaLnBrk="1" fontAlgn="auto" hangingPunct="1">
              <a:spcAft>
                <a:spcPts val="0"/>
              </a:spcAft>
              <a:buClr>
                <a:srgbClr val="A64826"/>
              </a:buClr>
              <a:buFont typeface="Wingdings" panose="05000000000000000000" pitchFamily="2" charset="2"/>
              <a:buChar char="§"/>
              <a:defRPr/>
            </a:pPr>
            <a:r>
              <a:rPr kumimoji="0" lang="en-US" sz="1450" b="0" dirty="0">
                <a:solidFill>
                  <a:srgbClr val="3C5973"/>
                </a:solidFill>
                <a:latin typeface="Lato" panose="020F0502020204030203" pitchFamily="34" charset="0"/>
              </a:rPr>
              <a:t>Establish Policies, Procedures, Service Standards</a:t>
            </a:r>
          </a:p>
          <a:p>
            <a:pPr marL="519112" lvl="1" indent="-285750" eaLnBrk="1" fontAlgn="auto" hangingPunct="1">
              <a:spcAft>
                <a:spcPts val="0"/>
              </a:spcAft>
              <a:buClr>
                <a:srgbClr val="A64826"/>
              </a:buClr>
              <a:buFont typeface="Wingdings" panose="05000000000000000000" pitchFamily="2" charset="2"/>
              <a:buChar char="§"/>
              <a:defRPr/>
            </a:pPr>
            <a:r>
              <a:rPr kumimoji="0" lang="en-US" sz="1450" b="0" dirty="0">
                <a:solidFill>
                  <a:srgbClr val="3C5973"/>
                </a:solidFill>
                <a:latin typeface="Lato" panose="020F0502020204030203" pitchFamily="34" charset="0"/>
              </a:rPr>
              <a:t>Provide Technical Assistance</a:t>
            </a:r>
          </a:p>
          <a:p>
            <a:pPr marL="457200" lvl="1" indent="-223838" eaLnBrk="1" fontAlgn="auto" hangingPunct="1">
              <a:spcAft>
                <a:spcPts val="0"/>
              </a:spcAft>
              <a:buClr>
                <a:srgbClr val="A64826"/>
              </a:buClr>
              <a:buFont typeface="Wingdings" panose="05000000000000000000" pitchFamily="2" charset="2"/>
              <a:buChar char="§"/>
              <a:defRPr/>
            </a:pPr>
            <a:endParaRPr kumimoji="0" lang="en-US" sz="800" b="0" dirty="0">
              <a:solidFill>
                <a:srgbClr val="3C5973"/>
              </a:solidFill>
              <a:latin typeface="Lato" panose="020F0502020204030203" pitchFamily="34" charset="0"/>
            </a:endParaRPr>
          </a:p>
          <a:p>
            <a:pPr marL="519112" lvl="1" indent="-285750" eaLnBrk="1" fontAlgn="auto" hangingPunct="1">
              <a:spcAft>
                <a:spcPts val="0"/>
              </a:spcAft>
              <a:buClr>
                <a:srgbClr val="A64826"/>
              </a:buClr>
              <a:buFont typeface="Wingdings" panose="05000000000000000000" pitchFamily="2" charset="2"/>
              <a:buChar char="§"/>
              <a:defRPr/>
            </a:pPr>
            <a:r>
              <a:rPr kumimoji="0" lang="en-US" sz="1450" dirty="0">
                <a:solidFill>
                  <a:srgbClr val="3C5973"/>
                </a:solidFill>
                <a:latin typeface="Lato" panose="020F0502020204030203" pitchFamily="34" charset="0"/>
              </a:rPr>
              <a:t>Area Agencies on Aging (AAAs)</a:t>
            </a:r>
          </a:p>
          <a:p>
            <a:pPr marL="519112" lvl="1" indent="-285750" eaLnBrk="1" fontAlgn="auto" hangingPunct="1">
              <a:spcAft>
                <a:spcPts val="0"/>
              </a:spcAft>
              <a:buClr>
                <a:srgbClr val="A64826"/>
              </a:buClr>
              <a:buFont typeface="Wingdings" panose="05000000000000000000" pitchFamily="2" charset="2"/>
              <a:buChar char="§"/>
              <a:defRPr/>
            </a:pPr>
            <a:r>
              <a:rPr kumimoji="0" lang="en-US" sz="1450" b="0" dirty="0">
                <a:solidFill>
                  <a:srgbClr val="3C5973"/>
                </a:solidFill>
                <a:latin typeface="Lato" panose="020F0502020204030203" pitchFamily="34" charset="0"/>
              </a:rPr>
              <a:t>Develop and Administrator Local Aging Plan</a:t>
            </a:r>
          </a:p>
          <a:p>
            <a:pPr marL="519112" lvl="1" indent="-285750" eaLnBrk="1" fontAlgn="auto" hangingPunct="1">
              <a:spcAft>
                <a:spcPts val="0"/>
              </a:spcAft>
              <a:buClr>
                <a:srgbClr val="A64826"/>
              </a:buClr>
              <a:buFont typeface="Wingdings" panose="05000000000000000000" pitchFamily="2" charset="2"/>
              <a:buChar char="§"/>
              <a:defRPr/>
            </a:pPr>
            <a:r>
              <a:rPr kumimoji="0" lang="en-US" sz="1450" b="0" dirty="0">
                <a:solidFill>
                  <a:srgbClr val="3C5973"/>
                </a:solidFill>
                <a:latin typeface="Lato" panose="020F0502020204030203" pitchFamily="34" charset="0"/>
              </a:rPr>
              <a:t>Establish Advisory Council</a:t>
            </a:r>
          </a:p>
          <a:p>
            <a:pPr marL="519112" lvl="1" indent="-285750" eaLnBrk="1" fontAlgn="auto" hangingPunct="1">
              <a:spcAft>
                <a:spcPts val="0"/>
              </a:spcAft>
              <a:buClr>
                <a:srgbClr val="A64826"/>
              </a:buClr>
              <a:buFont typeface="Wingdings" panose="05000000000000000000" pitchFamily="2" charset="2"/>
              <a:buChar char="§"/>
              <a:defRPr/>
            </a:pPr>
            <a:r>
              <a:rPr kumimoji="0" lang="en-US" sz="1450" b="0" dirty="0">
                <a:solidFill>
                  <a:srgbClr val="3C5973"/>
                </a:solidFill>
                <a:latin typeface="Lato" panose="020F0502020204030203" pitchFamily="34" charset="0"/>
              </a:rPr>
              <a:t>Provide Services</a:t>
            </a:r>
          </a:p>
          <a:p>
            <a:pPr marL="519112" lvl="1" indent="-285750" eaLnBrk="1" fontAlgn="auto" hangingPunct="1">
              <a:spcAft>
                <a:spcPts val="0"/>
              </a:spcAft>
              <a:buClr>
                <a:srgbClr val="A64826"/>
              </a:buClr>
              <a:buFont typeface="Wingdings" panose="05000000000000000000" pitchFamily="2" charset="2"/>
              <a:buChar char="§"/>
              <a:defRPr/>
            </a:pPr>
            <a:r>
              <a:rPr kumimoji="0" lang="en-US" sz="1450" b="0" dirty="0">
                <a:solidFill>
                  <a:srgbClr val="3C5973"/>
                </a:solidFill>
                <a:latin typeface="Lato" panose="020F0502020204030203" pitchFamily="34" charset="0"/>
              </a:rPr>
              <a:t>Establish Focal Points to Provide Services</a:t>
            </a:r>
          </a:p>
          <a:p>
            <a:pPr marL="519112" lvl="1" indent="-285750" eaLnBrk="1" fontAlgn="auto" hangingPunct="1">
              <a:spcAft>
                <a:spcPts val="0"/>
              </a:spcAft>
              <a:buClr>
                <a:srgbClr val="A64826"/>
              </a:buClr>
              <a:buFont typeface="Wingdings" panose="05000000000000000000" pitchFamily="2" charset="2"/>
              <a:buChar char="§"/>
              <a:defRPr/>
            </a:pPr>
            <a:r>
              <a:rPr kumimoji="0" lang="en-US" sz="1450" b="0" dirty="0">
                <a:solidFill>
                  <a:srgbClr val="3C5973"/>
                </a:solidFill>
                <a:latin typeface="Lato" panose="020F0502020204030203" pitchFamily="34" charset="0"/>
              </a:rPr>
              <a:t>Facilitate Coordination of Community Services</a:t>
            </a:r>
          </a:p>
        </p:txBody>
      </p:sp>
      <p:sp>
        <p:nvSpPr>
          <p:cNvPr id="7" name="Rectangle 4">
            <a:extLst>
              <a:ext uri="{FF2B5EF4-FFF2-40B4-BE49-F238E27FC236}">
                <a16:creationId xmlns:a16="http://schemas.microsoft.com/office/drawing/2014/main" id="{0C595AE3-0D4A-9FA1-78E2-4FC85D93BF33}"/>
              </a:ext>
            </a:extLst>
          </p:cNvPr>
          <p:cNvSpPr txBox="1">
            <a:spLocks noChangeArrowheads="1"/>
          </p:cNvSpPr>
          <p:nvPr/>
        </p:nvSpPr>
        <p:spPr bwMode="auto">
          <a:xfrm>
            <a:off x="6095998" y="1625600"/>
            <a:ext cx="3932237" cy="479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33363" indent="-233363">
              <a:spcBef>
                <a:spcPct val="20000"/>
              </a:spcBef>
              <a:buFont typeface="Arial" panose="020B0604020202020204" pitchFamily="34" charset="0"/>
              <a:buChar char="•"/>
              <a:defRPr sz="3200">
                <a:solidFill>
                  <a:schemeClr val="tx1"/>
                </a:solidFill>
                <a:latin typeface="Calibri" panose="020F0502020204030204" pitchFamily="34" charset="0"/>
              </a:defRPr>
            </a:lvl1pPr>
            <a:lvl2pPr marL="571500" indent="-2238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kumimoji="0" lang="en-US" altLang="en-US" sz="1600" u="sng" dirty="0">
                <a:solidFill>
                  <a:srgbClr val="3C5973"/>
                </a:solidFill>
                <a:latin typeface="Lato" panose="020F0502020204030203" pitchFamily="34" charset="0"/>
              </a:rPr>
              <a:t>Part B</a:t>
            </a:r>
            <a:r>
              <a:rPr kumimoji="0" lang="en-US" altLang="en-US" sz="1600" dirty="0">
                <a:solidFill>
                  <a:srgbClr val="3C5973"/>
                </a:solidFill>
                <a:latin typeface="Lato" panose="020F0502020204030203" pitchFamily="34" charset="0"/>
              </a:rPr>
              <a:t>:</a:t>
            </a:r>
            <a:r>
              <a:rPr kumimoji="0" lang="en-US" altLang="en-US" sz="1600" b="0" dirty="0">
                <a:solidFill>
                  <a:srgbClr val="3C5973"/>
                </a:solidFill>
                <a:latin typeface="Lato" panose="020F0502020204030203" pitchFamily="34" charset="0"/>
              </a:rPr>
              <a:t>  </a:t>
            </a:r>
            <a:r>
              <a:rPr kumimoji="0" lang="en-US" altLang="en-US" sz="1600" dirty="0">
                <a:solidFill>
                  <a:srgbClr val="3C5973"/>
                </a:solidFill>
                <a:latin typeface="Lato" panose="020F0502020204030203" pitchFamily="34" charset="0"/>
              </a:rPr>
              <a:t>Support Services &amp; Senior Centers</a:t>
            </a:r>
          </a:p>
          <a:p>
            <a:pPr lvl="1" eaLnBrk="1" hangingPunct="1">
              <a:spcBef>
                <a:spcPct val="0"/>
              </a:spcBef>
            </a:pPr>
            <a:r>
              <a:rPr kumimoji="0" lang="en-US" altLang="en-US" sz="1600" b="0" dirty="0">
                <a:solidFill>
                  <a:srgbClr val="3C5973"/>
                </a:solidFill>
                <a:latin typeface="Lato" panose="020F0502020204030203" pitchFamily="34" charset="0"/>
              </a:rPr>
              <a:t>Community-Based Services </a:t>
            </a:r>
            <a:r>
              <a:rPr lang="en-US" altLang="en-US" sz="1450" dirty="0">
                <a:solidFill>
                  <a:srgbClr val="3C5973"/>
                </a:solidFill>
                <a:latin typeface="Lato" panose="020F0502020204030203" pitchFamily="34" charset="0"/>
              </a:rPr>
              <a:t>and</a:t>
            </a:r>
            <a:r>
              <a:rPr kumimoji="0" lang="en-US" altLang="en-US" sz="1600" b="0" dirty="0">
                <a:solidFill>
                  <a:srgbClr val="3C5973"/>
                </a:solidFill>
                <a:latin typeface="Lato" panose="020F0502020204030203" pitchFamily="34" charset="0"/>
              </a:rPr>
              <a:t> In-Home Services:  adult day care, checking (reassuring contact), chore, homemaker, personal care, residential repair and renovation.</a:t>
            </a:r>
          </a:p>
          <a:p>
            <a:pPr lvl="1" eaLnBrk="1" hangingPunct="1">
              <a:spcBef>
                <a:spcPct val="0"/>
              </a:spcBef>
            </a:pPr>
            <a:r>
              <a:rPr kumimoji="0" lang="en-US" altLang="en-US" sz="1600" b="0" dirty="0">
                <a:solidFill>
                  <a:srgbClr val="3C5973"/>
                </a:solidFill>
                <a:latin typeface="Lato" panose="020F0502020204030203" pitchFamily="34" charset="0"/>
              </a:rPr>
              <a:t>Access Services:  care coordination, information and assistance, transportation.</a:t>
            </a:r>
          </a:p>
          <a:p>
            <a:pPr eaLnBrk="1" hangingPunct="1">
              <a:spcBef>
                <a:spcPct val="0"/>
              </a:spcBef>
              <a:buFontTx/>
              <a:buNone/>
            </a:pPr>
            <a:endParaRPr kumimoji="0" lang="en-US" altLang="en-US" sz="1000" b="0" u="sng" dirty="0">
              <a:solidFill>
                <a:srgbClr val="3C5973"/>
              </a:solidFill>
              <a:latin typeface="Lato" panose="020F0502020204030203" pitchFamily="34" charset="0"/>
            </a:endParaRPr>
          </a:p>
          <a:p>
            <a:pPr eaLnBrk="1" hangingPunct="1">
              <a:spcBef>
                <a:spcPct val="0"/>
              </a:spcBef>
              <a:buFontTx/>
              <a:buNone/>
            </a:pPr>
            <a:r>
              <a:rPr kumimoji="0" lang="en-US" altLang="en-US" sz="1600" u="sng" dirty="0">
                <a:solidFill>
                  <a:srgbClr val="3C5973"/>
                </a:solidFill>
                <a:latin typeface="Lato" panose="020F0502020204030203" pitchFamily="34" charset="0"/>
              </a:rPr>
              <a:t>Part C</a:t>
            </a:r>
            <a:r>
              <a:rPr kumimoji="0" lang="en-US" altLang="en-US" sz="1600" dirty="0">
                <a:solidFill>
                  <a:srgbClr val="3C5973"/>
                </a:solidFill>
                <a:latin typeface="Lato" panose="020F0502020204030203" pitchFamily="34" charset="0"/>
              </a:rPr>
              <a:t>:  Nutrition / Meals</a:t>
            </a:r>
          </a:p>
          <a:p>
            <a:pPr lvl="1" eaLnBrk="1" hangingPunct="1">
              <a:spcBef>
                <a:spcPct val="0"/>
              </a:spcBef>
            </a:pPr>
            <a:r>
              <a:rPr kumimoji="0" lang="en-US" altLang="en-US" sz="1600" b="0" dirty="0">
                <a:solidFill>
                  <a:srgbClr val="3C5973"/>
                </a:solidFill>
                <a:latin typeface="Lato" panose="020F0502020204030203" pitchFamily="34" charset="0"/>
              </a:rPr>
              <a:t>Subpart 1:  Congregate (Group)</a:t>
            </a:r>
          </a:p>
          <a:p>
            <a:pPr lvl="1" eaLnBrk="1" hangingPunct="1">
              <a:spcBef>
                <a:spcPct val="0"/>
              </a:spcBef>
            </a:pPr>
            <a:r>
              <a:rPr kumimoji="0" lang="en-US" altLang="en-US" sz="1600" b="0" dirty="0">
                <a:solidFill>
                  <a:srgbClr val="3C5973"/>
                </a:solidFill>
                <a:latin typeface="Lato" panose="020F0502020204030203" pitchFamily="34" charset="0"/>
              </a:rPr>
              <a:t>Subpart 2:  Home Delivered</a:t>
            </a:r>
          </a:p>
          <a:p>
            <a:pPr lvl="1" eaLnBrk="1" hangingPunct="1">
              <a:spcBef>
                <a:spcPct val="0"/>
              </a:spcBef>
            </a:pPr>
            <a:endParaRPr kumimoji="0" lang="en-US" altLang="en-US" sz="1000" u="sng" dirty="0">
              <a:solidFill>
                <a:srgbClr val="3C5973"/>
              </a:solidFill>
              <a:latin typeface="Lato" panose="020F0502020204030203" pitchFamily="34" charset="0"/>
            </a:endParaRPr>
          </a:p>
          <a:p>
            <a:pPr eaLnBrk="1" hangingPunct="1">
              <a:spcBef>
                <a:spcPct val="0"/>
              </a:spcBef>
              <a:buFontTx/>
              <a:buNone/>
            </a:pPr>
            <a:r>
              <a:rPr kumimoji="0" lang="en-US" altLang="en-US" sz="1600" u="sng" dirty="0">
                <a:solidFill>
                  <a:srgbClr val="3C5973"/>
                </a:solidFill>
                <a:latin typeface="Lato" panose="020F0502020204030203" pitchFamily="34" charset="0"/>
              </a:rPr>
              <a:t>Part D</a:t>
            </a:r>
            <a:r>
              <a:rPr kumimoji="0" lang="en-US" altLang="en-US" sz="1600" dirty="0">
                <a:solidFill>
                  <a:srgbClr val="3C5973"/>
                </a:solidFill>
                <a:latin typeface="Lato" panose="020F0502020204030203" pitchFamily="34" charset="0"/>
              </a:rPr>
              <a:t>:  Disease Prevention and Health Promotion</a:t>
            </a:r>
          </a:p>
          <a:p>
            <a:pPr eaLnBrk="1" hangingPunct="1">
              <a:spcBef>
                <a:spcPct val="0"/>
              </a:spcBef>
              <a:buFontTx/>
              <a:buNone/>
            </a:pPr>
            <a:endParaRPr kumimoji="0" lang="en-US" altLang="en-US" sz="1000" dirty="0">
              <a:solidFill>
                <a:srgbClr val="3C5973"/>
              </a:solidFill>
              <a:latin typeface="Lato" panose="020F0502020204030203" pitchFamily="34" charset="0"/>
            </a:endParaRPr>
          </a:p>
          <a:p>
            <a:pPr eaLnBrk="1" hangingPunct="1">
              <a:spcBef>
                <a:spcPct val="0"/>
              </a:spcBef>
              <a:buFontTx/>
              <a:buNone/>
            </a:pPr>
            <a:r>
              <a:rPr kumimoji="0" lang="en-US" altLang="en-US" sz="1600" u="sng" dirty="0">
                <a:solidFill>
                  <a:srgbClr val="3C5973"/>
                </a:solidFill>
                <a:latin typeface="Lato" panose="020F0502020204030203" pitchFamily="34" charset="0"/>
              </a:rPr>
              <a:t>Part E</a:t>
            </a:r>
            <a:r>
              <a:rPr kumimoji="0" lang="en-US" altLang="en-US" sz="1600" dirty="0">
                <a:solidFill>
                  <a:srgbClr val="3C5973"/>
                </a:solidFill>
                <a:latin typeface="Lato" panose="020F0502020204030203" pitchFamily="34" charset="0"/>
              </a:rPr>
              <a:t>:  National Family Caregiver Support Program</a:t>
            </a:r>
          </a:p>
        </p:txBody>
      </p:sp>
    </p:spTree>
    <p:extLst>
      <p:ext uri="{BB962C8B-B14F-4D97-AF65-F5344CB8AC3E}">
        <p14:creationId xmlns:p14="http://schemas.microsoft.com/office/powerpoint/2010/main" val="3856616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7">
                                            <p:txEl>
                                              <p:pRg st="4" end="4"/>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nodeType="after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0"/>
                                  </p:stCondLst>
                                  <p:childTnLst>
                                    <p:set>
                                      <p:cBhvr>
                                        <p:cTn id="21" dur="1" fill="hold">
                                          <p:stCondLst>
                                            <p:cond delay="0"/>
                                          </p:stCondLst>
                                        </p:cTn>
                                        <p:tgtEl>
                                          <p:spTgt spid="7">
                                            <p:txEl>
                                              <p:pRg st="6" end="6"/>
                                            </p:txEl>
                                          </p:spTgt>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nodeType="afterEffect">
                                  <p:stCondLst>
                                    <p:cond delay="0"/>
                                  </p:stCondLst>
                                  <p:childTnLst>
                                    <p:set>
                                      <p:cBhvr>
                                        <p:cTn id="24" dur="1" fill="hold">
                                          <p:stCondLst>
                                            <p:cond delay="0"/>
                                          </p:stCondLst>
                                        </p:cTn>
                                        <p:tgtEl>
                                          <p:spTgt spid="7">
                                            <p:txEl>
                                              <p:pRg st="8" end="8"/>
                                            </p:txEl>
                                          </p:spTgt>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nodeType="afterEffect">
                                  <p:stCondLst>
                                    <p:cond delay="0"/>
                                  </p:stCondLst>
                                  <p:childTnLst>
                                    <p:set>
                                      <p:cBhvr>
                                        <p:cTn id="27"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7B6EC-2172-F365-EABA-6BA3908613F9}"/>
              </a:ext>
            </a:extLst>
          </p:cNvPr>
          <p:cNvSpPr>
            <a:spLocks noGrp="1"/>
          </p:cNvSpPr>
          <p:nvPr>
            <p:ph type="title"/>
          </p:nvPr>
        </p:nvSpPr>
        <p:spPr/>
        <p:txBody>
          <a:bodyPr/>
          <a:lstStyle/>
          <a:p>
            <a:r>
              <a:rPr lang="en-US" dirty="0"/>
              <a:t>State Units on Aging</a:t>
            </a:r>
          </a:p>
        </p:txBody>
      </p:sp>
      <p:sp>
        <p:nvSpPr>
          <p:cNvPr id="3" name="Content Placeholder 2">
            <a:extLst>
              <a:ext uri="{FF2B5EF4-FFF2-40B4-BE49-F238E27FC236}">
                <a16:creationId xmlns:a16="http://schemas.microsoft.com/office/drawing/2014/main" id="{92ACB8A8-40C8-FE5C-63DB-B102A713C85A}"/>
              </a:ext>
            </a:extLst>
          </p:cNvPr>
          <p:cNvSpPr>
            <a:spLocks noGrp="1"/>
          </p:cNvSpPr>
          <p:nvPr>
            <p:ph idx="1"/>
          </p:nvPr>
        </p:nvSpPr>
        <p:spPr>
          <a:xfrm>
            <a:off x="838199" y="1716798"/>
            <a:ext cx="10515600" cy="4351338"/>
          </a:xfrm>
        </p:spPr>
        <p:txBody>
          <a:bodyPr>
            <a:normAutofit lnSpcReduction="10000"/>
          </a:bodyPr>
          <a:lstStyle/>
          <a:p>
            <a:r>
              <a:rPr lang="en-US" sz="2475" b="1" dirty="0"/>
              <a:t>SUAs are designated under 42 U.S.C § 3025(a)(1) </a:t>
            </a:r>
          </a:p>
          <a:p>
            <a:pPr lvl="1"/>
            <a:r>
              <a:rPr lang="en-US" sz="2475" dirty="0"/>
              <a:t>This law requires states to designate an agency to:</a:t>
            </a:r>
          </a:p>
          <a:p>
            <a:pPr lvl="2"/>
            <a:r>
              <a:rPr lang="en-US" sz="2475" dirty="0"/>
              <a:t>Develop and administer a state plan on aging; </a:t>
            </a:r>
          </a:p>
          <a:p>
            <a:pPr lvl="2"/>
            <a:r>
              <a:rPr lang="en-US" sz="2475" dirty="0"/>
              <a:t>Be primarily responsible for planning, policy development, administration, etc. of state activities as it pertains to aging;</a:t>
            </a:r>
          </a:p>
          <a:p>
            <a:pPr lvl="2"/>
            <a:r>
              <a:rPr lang="en-US" sz="2475" dirty="0"/>
              <a:t>Serve as an advocate for older individuals and provide technical assistance to any agency, organization, etc. representing the needs of older individuals; and</a:t>
            </a:r>
          </a:p>
          <a:p>
            <a:pPr lvl="2"/>
            <a:r>
              <a:rPr lang="en-US" sz="2475" dirty="0"/>
              <a:t>Divide the State into distinct planning and service areas (PSAs).</a:t>
            </a:r>
          </a:p>
          <a:p>
            <a:r>
              <a:rPr lang="en-US" sz="2475" b="1" dirty="0"/>
              <a:t>In the Commonwealth of Virginia, DARS serves as the SUA </a:t>
            </a:r>
          </a:p>
          <a:p>
            <a:pPr lvl="1"/>
            <a:r>
              <a:rPr lang="en-US" sz="2475" dirty="0"/>
              <a:t>DARS is designated as the agency to oversee all state programs using funds provided by the federal OAA and the Virginia General Assembly. </a:t>
            </a:r>
          </a:p>
          <a:p>
            <a:endParaRPr lang="en-US" dirty="0"/>
          </a:p>
        </p:txBody>
      </p:sp>
    </p:spTree>
    <p:extLst>
      <p:ext uri="{BB962C8B-B14F-4D97-AF65-F5344CB8AC3E}">
        <p14:creationId xmlns:p14="http://schemas.microsoft.com/office/powerpoint/2010/main" val="34491939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07898-78DA-8C26-563E-86660D923DE8}"/>
              </a:ext>
            </a:extLst>
          </p:cNvPr>
          <p:cNvSpPr>
            <a:spLocks noGrp="1"/>
          </p:cNvSpPr>
          <p:nvPr>
            <p:ph type="title"/>
          </p:nvPr>
        </p:nvSpPr>
        <p:spPr/>
        <p:txBody>
          <a:bodyPr/>
          <a:lstStyle/>
          <a:p>
            <a:r>
              <a:rPr lang="en-US" dirty="0"/>
              <a:t>Purpose</a:t>
            </a:r>
          </a:p>
        </p:txBody>
      </p:sp>
      <p:sp>
        <p:nvSpPr>
          <p:cNvPr id="3" name="Content Placeholder 2">
            <a:extLst>
              <a:ext uri="{FF2B5EF4-FFF2-40B4-BE49-F238E27FC236}">
                <a16:creationId xmlns:a16="http://schemas.microsoft.com/office/drawing/2014/main" id="{4BEABE01-F283-D63F-29ED-B8F919AA4E32}"/>
              </a:ext>
            </a:extLst>
          </p:cNvPr>
          <p:cNvSpPr>
            <a:spLocks noGrp="1"/>
          </p:cNvSpPr>
          <p:nvPr>
            <p:ph idx="1"/>
          </p:nvPr>
        </p:nvSpPr>
        <p:spPr/>
        <p:txBody>
          <a:bodyPr>
            <a:normAutofit fontScale="70000" lnSpcReduction="20000"/>
          </a:bodyPr>
          <a:lstStyle/>
          <a:p>
            <a:pPr marL="0" indent="0">
              <a:buNone/>
            </a:pPr>
            <a:r>
              <a:rPr lang="en-US" sz="2800" b="1" dirty="0"/>
              <a:t>Code of Virginia </a:t>
            </a:r>
            <a:r>
              <a:rPr lang="en-US" sz="2800" b="1" dirty="0">
                <a:hlinkClick r:id="rId2">
                  <a:extLst>
                    <a:ext uri="{A12FA001-AC4F-418D-AE19-62706E023703}">
                      <ahyp:hlinkClr xmlns:ahyp="http://schemas.microsoft.com/office/drawing/2018/hyperlinkcolor" val="tx"/>
                    </a:ext>
                  </a:extLst>
                </a:hlinkClick>
              </a:rPr>
              <a:t>§ 51.5-117</a:t>
            </a:r>
            <a:r>
              <a:rPr lang="en-US" sz="2800" b="1" dirty="0"/>
              <a:t>. Declaration of purpose; Department for Aging and Rehabilitative Services created.</a:t>
            </a:r>
          </a:p>
          <a:p>
            <a:pPr marL="0" indent="0">
              <a:buNone/>
            </a:pPr>
            <a:r>
              <a:rPr lang="en-US" sz="2800" dirty="0"/>
              <a:t>A. It is hereby found and determined by the General Assembly that there exists in the Commonwealth a need to ensure effective programs and services, and to improve coordination of these programs and services, for citizens of the Commonwealth who, for reasons of age, disability, or other physical factors, face challenges in living independently in the community and accessing the full range of programs and services to help them achieve independence and an improved quality of life.</a:t>
            </a:r>
          </a:p>
          <a:p>
            <a:pPr marL="0" indent="0">
              <a:buNone/>
            </a:pPr>
            <a:r>
              <a:rPr lang="en-US" sz="2800" dirty="0"/>
              <a:t>B. To achieve the objectives described in subsection A, </a:t>
            </a:r>
            <a:r>
              <a:rPr lang="en-US" sz="2800" dirty="0">
                <a:highlight>
                  <a:srgbClr val="FFFF00"/>
                </a:highlight>
              </a:rPr>
              <a:t>there is hereby created the Department for Aging and Rehabilitative Services, with such powers and duties as are set forth in this chapter</a:t>
            </a:r>
            <a:r>
              <a:rPr lang="en-US" sz="2800" dirty="0"/>
              <a:t>. The Department shall work to ensure effective communications access, technology, vocational, support, and protective services for these citizens within the agency and across the Commonwealth.</a:t>
            </a:r>
          </a:p>
          <a:p>
            <a:pPr marL="0" indent="0">
              <a:buNone/>
            </a:pPr>
            <a:r>
              <a:rPr lang="en-US" sz="2800" dirty="0"/>
              <a:t>C. The Department shall be in the executive branch of state government and shall be assigned to the Secretary of Health and Human Resources.</a:t>
            </a:r>
          </a:p>
          <a:p>
            <a:pPr marL="0" indent="0">
              <a:buNone/>
            </a:pPr>
            <a:r>
              <a:rPr lang="en-US" sz="2800" dirty="0"/>
              <a:t>2012, cc. 803, 835</a:t>
            </a:r>
          </a:p>
        </p:txBody>
      </p:sp>
    </p:spTree>
    <p:extLst>
      <p:ext uri="{BB962C8B-B14F-4D97-AF65-F5344CB8AC3E}">
        <p14:creationId xmlns:p14="http://schemas.microsoft.com/office/powerpoint/2010/main" val="21695049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53092-85EE-BA0F-C4E8-E043EA283846}"/>
              </a:ext>
            </a:extLst>
          </p:cNvPr>
          <p:cNvSpPr>
            <a:spLocks noGrp="1"/>
          </p:cNvSpPr>
          <p:nvPr>
            <p:ph type="title"/>
          </p:nvPr>
        </p:nvSpPr>
        <p:spPr/>
        <p:txBody>
          <a:bodyPr/>
          <a:lstStyle/>
          <a:p>
            <a:r>
              <a:rPr lang="en-US" dirty="0"/>
              <a:t>Powers and Duties</a:t>
            </a:r>
          </a:p>
        </p:txBody>
      </p:sp>
      <p:sp>
        <p:nvSpPr>
          <p:cNvPr id="3" name="Content Placeholder 2">
            <a:extLst>
              <a:ext uri="{FF2B5EF4-FFF2-40B4-BE49-F238E27FC236}">
                <a16:creationId xmlns:a16="http://schemas.microsoft.com/office/drawing/2014/main" id="{D3A8B814-C7DD-D2FB-B150-4637A586B038}"/>
              </a:ext>
            </a:extLst>
          </p:cNvPr>
          <p:cNvSpPr>
            <a:spLocks noGrp="1"/>
          </p:cNvSpPr>
          <p:nvPr>
            <p:ph idx="1"/>
          </p:nvPr>
        </p:nvSpPr>
        <p:spPr/>
        <p:txBody>
          <a:bodyPr>
            <a:normAutofit fontScale="92500" lnSpcReduction="20000"/>
          </a:bodyPr>
          <a:lstStyle/>
          <a:p>
            <a:pPr marL="0" indent="0">
              <a:buNone/>
            </a:pPr>
            <a:r>
              <a:rPr lang="en-US" sz="2700" b="1" dirty="0">
                <a:hlinkClick r:id="rId2">
                  <a:extLst>
                    <a:ext uri="{A12FA001-AC4F-418D-AE19-62706E023703}">
                      <ahyp:hlinkClr xmlns:ahyp="http://schemas.microsoft.com/office/drawing/2018/hyperlinkcolor" val="tx"/>
                    </a:ext>
                  </a:extLst>
                </a:hlinkClick>
              </a:rPr>
              <a:t>§ 51.5-135</a:t>
            </a:r>
            <a:r>
              <a:rPr lang="en-US" sz="2700" b="1" dirty="0"/>
              <a:t> of the Code of Virginia</a:t>
            </a:r>
            <a:endParaRPr lang="en-US" sz="2550" b="1" dirty="0"/>
          </a:p>
          <a:p>
            <a:pPr marL="0" indent="0">
              <a:buNone/>
            </a:pPr>
            <a:r>
              <a:rPr lang="en-US" sz="2550" i="1" dirty="0"/>
              <a:t>“The Department shall provide aging services to improve the quality of life for and meet the needs of older persons in the Commonwealth and shall act as a focal point among state agencies for research, policy analysis, long-range planning, and education on aging issues.” </a:t>
            </a:r>
          </a:p>
          <a:p>
            <a:pPr marL="0" indent="0">
              <a:buNone/>
            </a:pPr>
            <a:endParaRPr lang="en-US" sz="2550" i="1" dirty="0"/>
          </a:p>
          <a:p>
            <a:pPr lvl="1" fontAlgn="base"/>
            <a:r>
              <a:rPr lang="en-US" sz="2550" dirty="0">
                <a:highlight>
                  <a:srgbClr val="FFFF00"/>
                </a:highlight>
              </a:rPr>
              <a:t>Focus on older persons with greatest economic needs and social needs.</a:t>
            </a:r>
          </a:p>
          <a:p>
            <a:pPr lvl="1" fontAlgn="base"/>
            <a:r>
              <a:rPr lang="en-US" sz="2550" dirty="0">
                <a:highlight>
                  <a:srgbClr val="FFFF00"/>
                </a:highlight>
              </a:rPr>
              <a:t>Serve as lead state agency in coordinating the work of state agencies on meeting the needs of an aging society.</a:t>
            </a:r>
          </a:p>
          <a:p>
            <a:pPr lvl="1" fontAlgn="base"/>
            <a:r>
              <a:rPr lang="en-US" sz="2550" dirty="0"/>
              <a:t>Program design should enable older Virginians to be as independent and self-sufficient as possible.</a:t>
            </a:r>
          </a:p>
          <a:p>
            <a:pPr lvl="1" fontAlgn="base"/>
            <a:r>
              <a:rPr lang="en-US" sz="2550" dirty="0"/>
              <a:t>Evaluate and monitor aging services and provide information to the public.</a:t>
            </a:r>
          </a:p>
        </p:txBody>
      </p:sp>
    </p:spTree>
    <p:extLst>
      <p:ext uri="{BB962C8B-B14F-4D97-AF65-F5344CB8AC3E}">
        <p14:creationId xmlns:p14="http://schemas.microsoft.com/office/powerpoint/2010/main" val="405441318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CDC26EE72F728479819838AE2A89E7E" ma:contentTypeVersion="8" ma:contentTypeDescription="Create a new document." ma:contentTypeScope="" ma:versionID="e9f060826e199e8edf1495c789afbff0">
  <xsd:schema xmlns:xsd="http://www.w3.org/2001/XMLSchema" xmlns:xs="http://www.w3.org/2001/XMLSchema" xmlns:p="http://schemas.microsoft.com/office/2006/metadata/properties" xmlns:ns1="http://schemas.microsoft.com/sharepoint/v3" xmlns:ns2="89461f00-0b74-46d7-ba90-7a84aa4e2ee4" xmlns:ns3="0e571ce1-07d3-4480-bf75-fb9c6ac3b3af" targetNamespace="http://schemas.microsoft.com/office/2006/metadata/properties" ma:root="true" ma:fieldsID="d97e0804446cc07338b39c8194637cb0" ns1:_="" ns2:_="" ns3:_="">
    <xsd:import namespace="http://schemas.microsoft.com/sharepoint/v3"/>
    <xsd:import namespace="89461f00-0b74-46d7-ba90-7a84aa4e2ee4"/>
    <xsd:import namespace="0e571ce1-07d3-4480-bf75-fb9c6ac3b3af"/>
    <xsd:element name="properties">
      <xsd:complexType>
        <xsd:sequence>
          <xsd:element name="documentManagement">
            <xsd:complexType>
              <xsd:all>
                <xsd:element ref="ns2:_dlc_DocId" minOccurs="0"/>
                <xsd:element ref="ns2:_dlc_DocIdUrl" minOccurs="0"/>
                <xsd:element ref="ns2:_dlc_DocIdPersistId" minOccurs="0"/>
                <xsd:element ref="ns3:Category" minOccurs="0"/>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2"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13"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9461f00-0b74-46d7-ba90-7a84aa4e2ee4" elementFormDefault="qualified">
    <xsd:import namespace="http://schemas.microsoft.com/office/2006/documentManagement/types"/>
    <xsd:import namespace="http://schemas.microsoft.com/office/infopath/2007/PartnerControls"/>
    <xsd:element name="_dlc_DocId" ma:index="4" nillable="true" ma:displayName="Document ID Value" ma:description="The value of the document ID assigned to this item." ma:internalName="_dlc_DocId" ma:readOnly="true">
      <xsd:simpleType>
        <xsd:restriction base="dms:Text"/>
      </xsd:simpleType>
    </xsd:element>
    <xsd:element name="_dlc_DocIdUrl" ma:index="5"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6"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0e571ce1-07d3-4480-bf75-fb9c6ac3b3af" elementFormDefault="qualified">
    <xsd:import namespace="http://schemas.microsoft.com/office/2006/documentManagement/types"/>
    <xsd:import namespace="http://schemas.microsoft.com/office/infopath/2007/PartnerControls"/>
    <xsd:element name="Category" ma:index="7" nillable="true" ma:displayName="Category" ma:internalName="Category" ma:readOnly="false">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8"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Category xmlns="0e571ce1-07d3-4480-bf75-fb9c6ac3b3af">Financial Management</Category>
    <PublishingExpirationDate xmlns="http://schemas.microsoft.com/sharepoint/v3" xsi:nil="true"/>
    <PublishingStartDate xmlns="http://schemas.microsoft.com/sharepoint/v3" xsi:nil="true"/>
    <_dlc_DocId xmlns="89461f00-0b74-46d7-ba90-7a84aa4e2ee4">NKAHMF2WWKTP-54631402-1866</_dlc_DocId>
    <_dlc_DocIdUrl xmlns="89461f00-0b74-46d7-ba90-7a84aa4e2ee4">
      <Url>https://sharepoint.wwrc.net/VDAproviders/_layouts/15/DocIdRedir.aspx?ID=NKAHMF2WWKTP-54631402-1866</Url>
      <Description>NKAHMF2WWKTP-54631402-1866</Description>
    </_dlc_DocIdUrl>
  </documentManagement>
</p:properties>
</file>

<file path=customXml/itemProps1.xml><?xml version="1.0" encoding="utf-8"?>
<ds:datastoreItem xmlns:ds="http://schemas.openxmlformats.org/officeDocument/2006/customXml" ds:itemID="{4650617D-CA01-49D6-9A35-4834A5C1D45A}"/>
</file>

<file path=customXml/itemProps2.xml><?xml version="1.0" encoding="utf-8"?>
<ds:datastoreItem xmlns:ds="http://schemas.openxmlformats.org/officeDocument/2006/customXml" ds:itemID="{5826E029-091A-4F2B-86F8-494B6130B936}"/>
</file>

<file path=customXml/itemProps3.xml><?xml version="1.0" encoding="utf-8"?>
<ds:datastoreItem xmlns:ds="http://schemas.openxmlformats.org/officeDocument/2006/customXml" ds:itemID="{4174A187-9BD3-47C1-A1C7-8CCE0A909C76}"/>
</file>

<file path=customXml/itemProps4.xml><?xml version="1.0" encoding="utf-8"?>
<ds:datastoreItem xmlns:ds="http://schemas.openxmlformats.org/officeDocument/2006/customXml" ds:itemID="{82DFD2CE-F079-4EC9-AAE5-F0C24551FF4F}"/>
</file>

<file path=docProps/app.xml><?xml version="1.0" encoding="utf-8"?>
<Properties xmlns="http://schemas.openxmlformats.org/officeDocument/2006/extended-properties" xmlns:vt="http://schemas.openxmlformats.org/officeDocument/2006/docPropsVTypes">
  <TotalTime>1637</TotalTime>
  <Words>3209</Words>
  <Application>Microsoft Office PowerPoint</Application>
  <PresentationFormat>Widescreen</PresentationFormat>
  <Paragraphs>445</Paragraphs>
  <Slides>44</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44</vt:i4>
      </vt:variant>
    </vt:vector>
  </HeadingPairs>
  <TitlesOfParts>
    <vt:vector size="51" baseType="lpstr">
      <vt:lpstr>Arial</vt:lpstr>
      <vt:lpstr>Calibri</vt:lpstr>
      <vt:lpstr>Lato</vt:lpstr>
      <vt:lpstr>Palatino Linotype</vt:lpstr>
      <vt:lpstr>Tahoma</vt:lpstr>
      <vt:lpstr>Wingdings</vt:lpstr>
      <vt:lpstr>Office Theme</vt:lpstr>
      <vt:lpstr>AAA Director Orientation</vt:lpstr>
      <vt:lpstr>PowerPoint Presentation</vt:lpstr>
      <vt:lpstr>PowerPoint Presentation</vt:lpstr>
      <vt:lpstr>Older Americans Act Overview</vt:lpstr>
      <vt:lpstr>PowerPoint Presentation</vt:lpstr>
      <vt:lpstr>Older Americans Act (OAA)</vt:lpstr>
      <vt:lpstr>State Units on Aging</vt:lpstr>
      <vt:lpstr>Purpose</vt:lpstr>
      <vt:lpstr>Powers and Duties</vt:lpstr>
      <vt:lpstr>Additional SUA Roles</vt:lpstr>
      <vt:lpstr>Additional SUA Duties</vt:lpstr>
      <vt:lpstr>Advisor on Aging</vt:lpstr>
      <vt:lpstr>Older Americans Act (OAA)</vt:lpstr>
      <vt:lpstr>History of VDA/DARS</vt:lpstr>
      <vt:lpstr>PowerPoint Presentation</vt:lpstr>
      <vt:lpstr>Area Agencies on Aging (AAAs)</vt:lpstr>
      <vt:lpstr>PowerPoint Presentation</vt:lpstr>
      <vt:lpstr>FY 23 Funding Chart</vt:lpstr>
      <vt:lpstr>PowerPoint Presentation</vt:lpstr>
      <vt:lpstr>PowerPoint Presentation</vt:lpstr>
      <vt:lpstr>AAA Other Programs</vt:lpstr>
      <vt:lpstr>Community Assessment</vt:lpstr>
      <vt:lpstr>PowerPoint Presentation</vt:lpstr>
      <vt:lpstr>PowerPoint Presentation</vt:lpstr>
      <vt:lpstr>PowerPoint Presentation</vt:lpstr>
      <vt:lpstr>Home Modifications</vt:lpstr>
      <vt:lpstr>PowerPoint Presentation</vt:lpstr>
      <vt:lpstr>OAA Eligibility for Services</vt:lpstr>
      <vt:lpstr>Different AAA Provide Different Services</vt:lpstr>
      <vt:lpstr>The AAA Service Dilemma</vt:lpstr>
      <vt:lpstr>The Typical AAA Client Receiving An In-Home Service </vt:lpstr>
      <vt:lpstr>Caregiving</vt:lpstr>
      <vt:lpstr>PowerPoint Presentation</vt:lpstr>
      <vt:lpstr>Virginia Lifespan Respite Voucher Program</vt:lpstr>
      <vt:lpstr>Virginia GrandDriver</vt:lpstr>
      <vt:lpstr>Senior Community Service and Employment Program (SCSEP)</vt:lpstr>
      <vt:lpstr>Falls Prevention Grant</vt:lpstr>
      <vt:lpstr>Chronic Disease Self Management</vt:lpstr>
      <vt:lpstr>Dementia Capable Virginia </vt:lpstr>
      <vt:lpstr>Senior Cool Care</vt:lpstr>
      <vt:lpstr>Senior Farmers' Market Nutrition Program (SFMNP)</vt:lpstr>
      <vt:lpstr>Virginia Insurance Counseling and Assistance Program</vt:lpstr>
      <vt:lpstr>PowerPoint Presentation</vt:lpstr>
      <vt:lpstr>PowerPoint Presentation</vt:lpstr>
    </vt:vector>
  </TitlesOfParts>
  <Company>VITA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AAA Directors Orientation</dc:title>
  <dc:creator>Morton, Cassidy (DARS)</dc:creator>
  <cp:lastModifiedBy>Miller, Kathy (DARS)</cp:lastModifiedBy>
  <cp:revision>10</cp:revision>
  <dcterms:created xsi:type="dcterms:W3CDTF">2024-03-19T15:16:27Z</dcterms:created>
  <dcterms:modified xsi:type="dcterms:W3CDTF">2024-05-22T19:07:05Z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0x010100FCDC26EE72F728479819838AE2A89E7E</vt:lpwstr>
  </property>
  <property fmtid="{D5CDD505-2E9C-101B-9397-08002B2CF9AE}" pid="3" name="_dlc_DocIdItemGuid">
    <vt:lpwstr>305ad401-13fa-4fa2-9d0c-86dfdde568e6</vt:lpwstr>
  </property>
</Properties>
</file>