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0"/>
    <a:srgbClr val="0072B2"/>
    <a:srgbClr val="DA9700"/>
    <a:srgbClr val="5EB3EC"/>
    <a:srgbClr val="79BFEF"/>
    <a:srgbClr val="9AD0F3"/>
    <a:srgbClr val="009E73"/>
    <a:srgbClr val="E7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56" y="6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5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5BAD-1A53-47ED-B82F-FBD36DFFA121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FA6E-D3DD-4666-9FDB-112A07E04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rae.henderson@dbhds.virgini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123713" cy="7822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1961" y="1245447"/>
            <a:ext cx="3853543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 Pascoe | 804.297.1503</a:t>
            </a:r>
          </a:p>
          <a:p>
            <a:r>
              <a:rPr lang="en-US" sz="1100" dirty="0" smtClean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ann.Pascoe@dbhds.virginia.gov</a:t>
            </a:r>
            <a:endParaRPr lang="en-US" sz="1100" dirty="0">
              <a:solidFill>
                <a:srgbClr val="DA97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402" y="1168502"/>
            <a:ext cx="375559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A97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2800" b="1" dirty="0">
              <a:solidFill>
                <a:srgbClr val="DA97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404" y="1385621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800" b="1" dirty="0">
              <a:solidFill>
                <a:srgbClr val="009E7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53" y="1494445"/>
            <a:ext cx="3275239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Cassie </a:t>
            </a:r>
            <a:r>
              <a:rPr lang="en-US" sz="1400" dirty="0" err="1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Purtlebaugh</a:t>
            </a:r>
            <a:r>
              <a:rPr lang="en-US" sz="14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804.382.3889</a:t>
            </a:r>
          </a:p>
          <a:p>
            <a:pPr algn="r"/>
            <a:r>
              <a:rPr lang="en-US" sz="1100" dirty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100" dirty="0" smtClean="0">
                <a:solidFill>
                  <a:srgbClr val="009E7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assie.purtlebaugh@dbhds.virginia.gov</a:t>
            </a:r>
            <a:endParaRPr lang="en-US" sz="1400" dirty="0">
              <a:solidFill>
                <a:srgbClr val="009E7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1899" y="5249127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US" sz="2800" b="1" dirty="0">
              <a:solidFill>
                <a:srgbClr val="5EB3E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50397" y="5326072"/>
            <a:ext cx="3275239" cy="492443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Mandy Crowder| 434.713.1621</a:t>
            </a:r>
          </a:p>
          <a:p>
            <a:pPr algn="r"/>
            <a:r>
              <a:rPr lang="en-US" sz="1100" dirty="0" smtClean="0">
                <a:solidFill>
                  <a:srgbClr val="5EB3E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Mandy.crowder@dbhds.virginia.gov</a:t>
            </a:r>
            <a:endParaRPr lang="en-US" sz="1400" dirty="0">
              <a:solidFill>
                <a:srgbClr val="5EB3E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828" y="5297055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2800" b="1" dirty="0">
              <a:solidFill>
                <a:srgbClr val="0072B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719" y="5384015"/>
            <a:ext cx="3322811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Sharae Henderson | 804.524.7479</a:t>
            </a:r>
          </a:p>
          <a:p>
            <a:pPr algn="r"/>
            <a:r>
              <a:rPr lang="en-US" sz="1100" dirty="0" smtClean="0">
                <a:solidFill>
                  <a:srgbClr val="0072B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sharae.henderson@dbhds.virginia.gov</a:t>
            </a:r>
            <a:endParaRPr lang="en-US" sz="1100" dirty="0" smtClean="0">
              <a:solidFill>
                <a:srgbClr val="0072B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1100" dirty="0">
              <a:solidFill>
                <a:srgbClr val="0072B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6397" y="5357053"/>
            <a:ext cx="2376971" cy="707886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Reginald Daye</a:t>
            </a:r>
          </a:p>
          <a:p>
            <a:pPr algn="r"/>
            <a:r>
              <a:rPr lang="en-US" sz="140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757.253.7061</a:t>
            </a:r>
            <a:endParaRPr lang="en-US" sz="1400" dirty="0" smtClean="0">
              <a:solidFill>
                <a:srgbClr val="D55E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1100" dirty="0" smtClean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reginald.daye@dbhds.virginia.gov</a:t>
            </a:r>
            <a:endParaRPr lang="en-US" sz="1100" dirty="0">
              <a:solidFill>
                <a:srgbClr val="D55E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323" y="5284993"/>
            <a:ext cx="408217" cy="646331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D55E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sz="2800" b="1" dirty="0">
              <a:solidFill>
                <a:srgbClr val="D55E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6683" y="145671"/>
            <a:ext cx="6383657" cy="1107996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Brandon </a:t>
            </a:r>
            <a:r>
              <a:rPr lang="en-US" sz="1400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Rotenberry</a:t>
            </a:r>
            <a:r>
              <a:rPr lang="en-US" sz="1400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276.783.1219</a:t>
            </a:r>
          </a:p>
          <a:p>
            <a:pPr algn="r"/>
            <a:r>
              <a:rPr lang="en-US" sz="1100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Brandon.rotenberry@dbhds.virginia.gov</a:t>
            </a:r>
          </a:p>
          <a:p>
            <a:pPr algn="r"/>
            <a:endParaRPr lang="en-US" sz="300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9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 State Hospital/Western State Hospital/Eastern State Hospital</a:t>
            </a:r>
          </a:p>
          <a:p>
            <a:pPr algn="r"/>
            <a:r>
              <a:rPr lang="en-US" sz="9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 VA Mental Health Institute/Northern VA Mental Health Institute/Southwest VA Mental Health Institute </a:t>
            </a:r>
          </a:p>
          <a:p>
            <a:pPr algn="r"/>
            <a:r>
              <a:rPr lang="en-US" sz="9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Piedmont Geriatric Hospital/Hiram Davis Medical Center/ </a:t>
            </a:r>
            <a:r>
              <a:rPr lang="en-US" sz="9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Commonwealth Center for </a:t>
            </a:r>
            <a:r>
              <a:rPr lang="en-US" sz="9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Children &amp; </a:t>
            </a:r>
            <a:r>
              <a:rPr lang="en-US" sz="9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Adolescents</a:t>
            </a:r>
          </a:p>
          <a:p>
            <a:pPr algn="r"/>
            <a:r>
              <a:rPr lang="da-DK" sz="9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 Center for Behavioral Rehabilitation </a:t>
            </a:r>
            <a:r>
              <a:rPr lang="en-US" sz="9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3617" y="145671"/>
            <a:ext cx="1718793" cy="307777"/>
          </a:xfrm>
          <a:prstGeom prst="rect">
            <a:avLst/>
          </a:prstGeom>
          <a:noFill/>
          <a:effectLst>
            <a:outerShdw dist="12700" dir="1200000" algn="ctr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 </a:t>
            </a:r>
            <a:r>
              <a:rPr 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Facilities:</a:t>
            </a:r>
            <a:endParaRPr lang="en-US" sz="14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e571ce1-07d3-4480-bf75-fb9c6ac3b3af">Program</Category>
    <PublishingExpirationDate xmlns="http://schemas.microsoft.com/sharepoint/v3" xsi:nil="true"/>
    <PublishingStartDate xmlns="http://schemas.microsoft.com/sharepoint/v3" xsi:nil="true"/>
    <_dlc_DocId xmlns="89461f00-0b74-46d7-ba90-7a84aa4e2ee4">NKAHMF2WWKTP-54631402-1474</_dlc_DocId>
    <_dlc_DocIdUrl xmlns="89461f00-0b74-46d7-ba90-7a84aa4e2ee4">
      <Url>https://sharepoint.wwrc.net/VDAproviders/_layouts/15/DocIdRedir.aspx?ID=NKAHMF2WWKTP-54631402-1474</Url>
      <Description>NKAHMF2WWKTP-54631402-1474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C26EE72F728479819838AE2A89E7E" ma:contentTypeVersion="8" ma:contentTypeDescription="Create a new document." ma:contentTypeScope="" ma:versionID="e9f060826e199e8edf1495c789afbff0">
  <xsd:schema xmlns:xsd="http://www.w3.org/2001/XMLSchema" xmlns:xs="http://www.w3.org/2001/XMLSchema" xmlns:p="http://schemas.microsoft.com/office/2006/metadata/properties" xmlns:ns1="http://schemas.microsoft.com/sharepoint/v3" xmlns:ns2="89461f00-0b74-46d7-ba90-7a84aa4e2ee4" xmlns:ns3="0e571ce1-07d3-4480-bf75-fb9c6ac3b3af" targetNamespace="http://schemas.microsoft.com/office/2006/metadata/properties" ma:root="true" ma:fieldsID="d97e0804446cc07338b39c8194637cb0" ns1:_="" ns2:_="" ns3:_="">
    <xsd:import namespace="http://schemas.microsoft.com/sharepoint/v3"/>
    <xsd:import namespace="89461f00-0b74-46d7-ba90-7a84aa4e2ee4"/>
    <xsd:import namespace="0e571ce1-07d3-4480-bf75-fb9c6ac3b3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1f00-0b74-46d7-ba90-7a84aa4e2ee4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ce1-07d3-4480-bf75-fb9c6ac3b3af" elementFormDefault="qualified">
    <xsd:import namespace="http://schemas.microsoft.com/office/2006/documentManagement/types"/>
    <xsd:import namespace="http://schemas.microsoft.com/office/infopath/2007/PartnerControls"/>
    <xsd:element name="Category" ma:index="7" nillable="true" ma:displayName="Category" ma:internalName="Categor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4AC9A3-7844-4749-AB7B-F83799A52B00}"/>
</file>

<file path=customXml/itemProps2.xml><?xml version="1.0" encoding="utf-8"?>
<ds:datastoreItem xmlns:ds="http://schemas.openxmlformats.org/officeDocument/2006/customXml" ds:itemID="{B6C2ACA8-FF1A-4BAD-A01D-DCAD554C6F6C}"/>
</file>

<file path=customXml/itemProps3.xml><?xml version="1.0" encoding="utf-8"?>
<ds:datastoreItem xmlns:ds="http://schemas.openxmlformats.org/officeDocument/2006/customXml" ds:itemID="{3D4AC9A3-7844-4749-AB7B-F83799A52B00}"/>
</file>

<file path=customXml/itemProps4.xml><?xml version="1.0" encoding="utf-8"?>
<ds:datastoreItem xmlns:ds="http://schemas.openxmlformats.org/officeDocument/2006/customXml" ds:itemID="{F4DB8CF9-28E6-4A7E-8367-CC0DE2D89841}"/>
</file>

<file path=customXml/itemProps5.xml><?xml version="1.0" encoding="utf-8"?>
<ds:datastoreItem xmlns:ds="http://schemas.openxmlformats.org/officeDocument/2006/customXml" ds:itemID="{91195CF0-07A3-44F4-B2D1-481B64E4C3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2681</TotalTime>
  <Words>75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Guardianship - 9-22-21 Sex &amp; Incapacitated Person - Office of Human Rights Contact Info Map 8/1/21</dc:title>
  <dc:creator>McFall, Sean (DBHDS)</dc:creator>
  <cp:lastModifiedBy>Goldman, Taneika (DBHDS)</cp:lastModifiedBy>
  <cp:revision>12</cp:revision>
  <cp:lastPrinted>2018-05-31T15:50:39Z</cp:lastPrinted>
  <dcterms:created xsi:type="dcterms:W3CDTF">2018-05-29T19:40:56Z</dcterms:created>
  <dcterms:modified xsi:type="dcterms:W3CDTF">2021-08-06T16:30:29Z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0x010100FCDC26EE72F728479819838AE2A89E7E</vt:lpwstr>
  </property>
  <property fmtid="{D5CDD505-2E9C-101B-9397-08002B2CF9AE}" pid="3" name="_dlc_DocIdItemGuid">
    <vt:lpwstr>af3f9301-d442-4629-a007-60a879d39296</vt:lpwstr>
  </property>
</Properties>
</file>